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ags/tag38.xml" ContentType="application/vnd.openxmlformats-officedocument.presentationml.tags+xml"/>
  <Override PartName="/ppt/notesSlides/notesSlide1.xml" ContentType="application/vnd.openxmlformats-officedocument.presentationml.notesSlide+xml"/>
  <Override PartName="/ppt/tags/tag39.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40.xml" ContentType="application/vnd.openxmlformats-officedocument.presentationml.tags+xml"/>
  <Override PartName="/ppt/notesSlides/notesSlide8.xml" ContentType="application/vnd.openxmlformats-officedocument.presentationml.notesSlide+xml"/>
  <Override PartName="/ppt/tags/tag41.xml" ContentType="application/vnd.openxmlformats-officedocument.presentationml.tags+xml"/>
  <Override PartName="/ppt/notesSlides/notesSlide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comments/modernComment_120_90F54B6C.xml" ContentType="application/vnd.ms-powerpoint.comments+xml"/>
  <Override PartName="/ppt/comments/modernComment_7BBF5330_6334A83E.xml" ContentType="application/vnd.ms-powerpoint.comment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4344" r:id="rId4"/>
    <p:sldMasterId id="2147484383" r:id="rId5"/>
  </p:sldMasterIdLst>
  <p:notesMasterIdLst>
    <p:notesMasterId r:id="rId37"/>
  </p:notesMasterIdLst>
  <p:handoutMasterIdLst>
    <p:handoutMasterId r:id="rId38"/>
  </p:handoutMasterIdLst>
  <p:sldIdLst>
    <p:sldId id="2076137917" r:id="rId6"/>
    <p:sldId id="2076137918" r:id="rId7"/>
    <p:sldId id="2076137911" r:id="rId8"/>
    <p:sldId id="1370" r:id="rId9"/>
    <p:sldId id="2076137919" r:id="rId10"/>
    <p:sldId id="2076137922" r:id="rId11"/>
    <p:sldId id="2076137933" r:id="rId12"/>
    <p:sldId id="2076137959" r:id="rId13"/>
    <p:sldId id="2076137955" r:id="rId14"/>
    <p:sldId id="2076137956" r:id="rId15"/>
    <p:sldId id="2076137957" r:id="rId16"/>
    <p:sldId id="2076137958" r:id="rId17"/>
    <p:sldId id="2076137923" r:id="rId18"/>
    <p:sldId id="2076137934" r:id="rId19"/>
    <p:sldId id="2076137938" r:id="rId20"/>
    <p:sldId id="288" r:id="rId21"/>
    <p:sldId id="2076136240" r:id="rId22"/>
    <p:sldId id="2076136715" r:id="rId23"/>
    <p:sldId id="2076136716" r:id="rId24"/>
    <p:sldId id="2076137947" r:id="rId25"/>
    <p:sldId id="2076137948" r:id="rId26"/>
    <p:sldId id="2076137949" r:id="rId27"/>
    <p:sldId id="2076137950" r:id="rId28"/>
    <p:sldId id="2076137951" r:id="rId29"/>
    <p:sldId id="2076137952" r:id="rId30"/>
    <p:sldId id="2076137953" r:id="rId31"/>
    <p:sldId id="2076137954" r:id="rId32"/>
    <p:sldId id="2076137924" r:id="rId33"/>
    <p:sldId id="2076137935" r:id="rId34"/>
    <p:sldId id="2076137920" r:id="rId35"/>
    <p:sldId id="2076137921" r:id="rId36"/>
  </p:sldIdLst>
  <p:sldSz cx="12436475" cy="6994525"/>
  <p:notesSz cx="6858000" cy="9144000"/>
  <p:custDataLst>
    <p:tags r:id="rId39"/>
  </p:custDataLst>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oryboard" id="{0C8682EF-709C-4DD2-B11B-19E2D910C2A9}">
          <p14:sldIdLst>
            <p14:sldId id="2076137917"/>
            <p14:sldId id="2076137918"/>
            <p14:sldId id="2076137911"/>
          </p14:sldIdLst>
        </p14:section>
        <p14:section name="Main Section" id="{DBA7CB84-7B66-4E24-AC1A-2003CF831DC5}">
          <p14:sldIdLst>
            <p14:sldId id="1370"/>
            <p14:sldId id="2076137919"/>
            <p14:sldId id="2076137922"/>
            <p14:sldId id="2076137933"/>
            <p14:sldId id="2076137959"/>
            <p14:sldId id="2076137955"/>
            <p14:sldId id="2076137956"/>
            <p14:sldId id="2076137957"/>
            <p14:sldId id="2076137958"/>
            <p14:sldId id="2076137923"/>
            <p14:sldId id="2076137934"/>
            <p14:sldId id="2076137938"/>
            <p14:sldId id="288"/>
            <p14:sldId id="2076136240"/>
            <p14:sldId id="2076136715"/>
            <p14:sldId id="2076136716"/>
            <p14:sldId id="2076137947"/>
            <p14:sldId id="2076137948"/>
            <p14:sldId id="2076137949"/>
            <p14:sldId id="2076137950"/>
            <p14:sldId id="2076137951"/>
            <p14:sldId id="2076137952"/>
            <p14:sldId id="2076137953"/>
            <p14:sldId id="2076137954"/>
            <p14:sldId id="2076137924"/>
            <p14:sldId id="2076137935"/>
            <p14:sldId id="2076137920"/>
            <p14:sldId id="2076137921"/>
          </p14:sldIdLst>
        </p14:section>
      </p14:sectionLst>
    </p:ext>
    <p:ext uri="{EFAFB233-063F-42B5-8137-9DF3F51BA10A}">
      <p15:sldGuideLst xmlns:p15="http://schemas.microsoft.com/office/powerpoint/2012/main">
        <p15:guide id="2" orient="horz" pos="4143">
          <p15:clr>
            <a:srgbClr val="A4A3A4"/>
          </p15:clr>
        </p15:guide>
        <p15:guide id="6" orient="horz" pos="4105">
          <p15:clr>
            <a:srgbClr val="A4A3A4"/>
          </p15:clr>
        </p15:guide>
        <p15:guide id="7" pos="3917"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cmAuthor id="3" name="Mary Feil-Jacobs" initials="MF" lastIdx="22"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4"/>
    <a:srgbClr val="FFFFFF"/>
    <a:srgbClr val="FF0066"/>
    <a:srgbClr val="00BCF2"/>
    <a:srgbClr val="F2F2F2"/>
    <a:srgbClr val="000000"/>
    <a:srgbClr val="B3EBFB"/>
    <a:srgbClr val="DADAD8"/>
    <a:srgbClr val="B4B4B4"/>
    <a:srgbClr val="BEBE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A549C30-68C0-4ED7-86D5-FEDD8F9D2641}" v="2" dt="2020-03-27T16:56:45.26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727" autoAdjust="0"/>
    <p:restoredTop sz="83154" autoAdjust="0"/>
  </p:normalViewPr>
  <p:slideViewPr>
    <p:cSldViewPr>
      <p:cViewPr varScale="1">
        <p:scale>
          <a:sx n="86" d="100"/>
          <a:sy n="86" d="100"/>
        </p:scale>
        <p:origin x="1560" y="84"/>
      </p:cViewPr>
      <p:guideLst>
        <p:guide orient="horz" pos="4143"/>
        <p:guide orient="horz" pos="4105"/>
        <p:guide pos="3917"/>
      </p:guideLst>
    </p:cSldViewPr>
  </p:slideViewPr>
  <p:outlineViewPr>
    <p:cViewPr>
      <p:scale>
        <a:sx n="33" d="100"/>
        <a:sy n="33" d="100"/>
      </p:scale>
      <p:origin x="0" y="-4872"/>
    </p:cViewPr>
  </p:outlineViewPr>
  <p:notesTextViewPr>
    <p:cViewPr>
      <p:scale>
        <a:sx n="3" d="2"/>
        <a:sy n="3" d="2"/>
      </p:scale>
      <p:origin x="0" y="0"/>
    </p:cViewPr>
  </p:notesTextViewPr>
  <p:sorterViewPr>
    <p:cViewPr varScale="1">
      <p:scale>
        <a:sx n="100" d="100"/>
        <a:sy n="100" d="100"/>
      </p:scale>
      <p:origin x="0" y="0"/>
    </p:cViewPr>
  </p:sorterViewPr>
  <p:notesViewPr>
    <p:cSldViewPr showGuides="1">
      <p:cViewPr varScale="1">
        <p:scale>
          <a:sx n="84" d="100"/>
          <a:sy n="84" d="100"/>
        </p:scale>
        <p:origin x="3828" y="10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tags" Target="tags/tag1.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viewProps" Target="viewProp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notesMaster" Target="notesMasters/notesMaster1.xml"/><Relationship Id="rId40" Type="http://schemas.openxmlformats.org/officeDocument/2006/relationships/commentAuthors" Target="commentAuthors.xml"/><Relationship Id="rId45" Type="http://schemas.microsoft.com/office/2015/10/relationships/revisionInfo" Target="revisionInfo.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theme" Target="theme/theme1.xml"/><Relationship Id="rId8" Type="http://schemas.openxmlformats.org/officeDocument/2006/relationships/slide" Target="slides/slide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handoutMaster" Target="handoutMasters/handoutMaster1.xml"/><Relationship Id="rId20" Type="http://schemas.openxmlformats.org/officeDocument/2006/relationships/slide" Target="slides/slide15.xml"/><Relationship Id="rId41" Type="http://schemas.openxmlformats.org/officeDocument/2006/relationships/presProps" Target="presProps.xml"/></Relationships>
</file>

<file path=ppt/comments/modernComment_120_90F54B6C.xml><?xml version="1.0" encoding="utf-8"?>
<p188:cmLst xmlns:a="http://schemas.openxmlformats.org/drawingml/2006/main" xmlns:r="http://schemas.openxmlformats.org/officeDocument/2006/relationships" xmlns:p188="http://schemas.microsoft.com/office/powerpoint/2018/8/main">
  <p188:cm id="{19B6D580-4C22-4823-B909-A4285246BF64}" authorId="{89C36E6D-4BBC-469A-7E66-BE766B102203}" created="2020-05-01T19:46:57.886">
    <ac:deMkLst xmlns:ac="http://schemas.microsoft.com/office/drawing/2013/main/command">
      <pc:docMk xmlns:pc="http://schemas.microsoft.com/office/powerpoint/2013/main/command"/>
      <pc:sldMk xmlns:pc="http://schemas.microsoft.com/office/powerpoint/2013/main/command" cId="2431994732" sldId="288"/>
      <ac:spMk id="144" creationId="{966135BF-8847-4D52-B828-2DE7122C4195}"/>
    </ac:deMkLst>
    <p188:txBody>
      <a:bodyPr/>
      <a:lstStyle/>
      <a:p>
        <a:r>
          <a:rPr lang="en-US"/>
          <a:t>is all the text at right necessary to have in the presentation of this slide? If so, and all text needs to be talked to, this will be pretty exhausting for the learner to absorb- recommend focus on the parts that are most important only if possible</a:t>
        </a:r>
      </a:p>
    </p188:txBody>
  </p188:cm>
</p188:cmLst>
</file>

<file path=ppt/comments/modernComment_7BBF5330_6334A83E.xml><?xml version="1.0" encoding="utf-8"?>
<p188:cmLst xmlns:a="http://schemas.openxmlformats.org/drawingml/2006/main" xmlns:r="http://schemas.openxmlformats.org/officeDocument/2006/relationships" xmlns:p188="http://schemas.microsoft.com/office/powerpoint/2018/8/main">
  <p188:cm id="{ACC343E3-07AF-46C2-A5EE-DEDCE0BC7C32}" authorId="{89C36E6D-4BBC-469A-7E66-BE766B102203}" created="2020-05-01T19:47:16.241">
    <ac:deMkLst xmlns:ac="http://schemas.microsoft.com/office/drawing/2013/main/command">
      <pc:docMk xmlns:pc="http://schemas.microsoft.com/office/powerpoint/2013/main/command"/>
      <pc:sldMk xmlns:pc="http://schemas.microsoft.com/office/powerpoint/2013/main/command" cId="1664395326" sldId="2076136240"/>
      <ac:spMk id="42" creationId="{A7E15D74-15CD-4233-93D7-340ED41C7EF6}"/>
    </ac:deMkLst>
    <p188:txBody>
      <a:bodyPr/>
      <a:lstStyle/>
      <a:p>
        <a:r>
          <a:rPr lang="en-US"/>
          <a:t>same comment as previous slide</a:t>
        </a:r>
      </a:p>
    </p188:txBody>
  </p188:cm>
</p188: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77F5F5C-3124-48E9-B6C7-8A079B7D71F5}" type="datetime8">
              <a:rPr lang="en-US" smtClean="0">
                <a:latin typeface="Segoe UI" pitchFamily="34" charset="0"/>
              </a:rPr>
              <a:t>7/20/2020 4:31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79C601B9-5273-467A-8E48-EC9939578C8F}" type="datetime8">
              <a:rPr lang="en-US" smtClean="0"/>
              <a:t>7/20/2020 4:29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7/20/2020 4:29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34052935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7/20/2020 4:29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5793822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a:solidFill>
                  <a:schemeClr val="tx1"/>
                </a:solidFill>
                <a:effectLst/>
                <a:latin typeface="Segoe UI Light" pitchFamily="34" charset="0"/>
                <a:ea typeface="+mn-ea"/>
                <a:cs typeface="+mn-cs"/>
              </a:rPr>
              <a:t>Apache Spark is a parallel processing framework that supports in-memory processing to boost the performance of big-data analytic applications</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79C601B9-5273-467A-8E48-EC9939578C8F}" type="datetime8">
              <a:rPr lang="en-US" smtClean="0"/>
              <a:t>7/20/2020 4:29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41462332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695" indent="-285695" defTabSz="914225">
              <a:spcAft>
                <a:spcPts val="600"/>
              </a:spcAft>
              <a:buFont typeface="Arial" panose="020B0604020202020204" pitchFamily="34" charset="0"/>
              <a:buChar char="•"/>
              <a:defRPr/>
            </a:pPr>
            <a:r>
              <a:rPr lang="en-US" sz="1200" dirty="0">
                <a:latin typeface="+mn-lt"/>
              </a:rPr>
              <a:t>In Synapse Studio, the user attaches Notebook to Spark pool and enters one or more Spark statements (code blocks).</a:t>
            </a:r>
            <a:endParaRPr lang="en-US" sz="1200" dirty="0">
              <a:latin typeface="+mn-lt"/>
              <a:cs typeface="Calibri"/>
            </a:endParaRPr>
          </a:p>
          <a:p>
            <a:pPr marL="285695" indent="-285695" defTabSz="914225">
              <a:spcAft>
                <a:spcPts val="600"/>
              </a:spcAft>
              <a:buFont typeface="Arial" panose="020B0604020202020204" pitchFamily="34" charset="0"/>
              <a:buChar char="•"/>
              <a:defRPr/>
            </a:pPr>
            <a:r>
              <a:rPr lang="en-US" sz="1200" dirty="0">
                <a:latin typeface="+mn-lt"/>
              </a:rPr>
              <a:t>The Notebook client gets user token from AAD and sends a </a:t>
            </a:r>
            <a:r>
              <a:rPr lang="en-US" sz="1200" i="1" dirty="0">
                <a:latin typeface="+mn-lt"/>
              </a:rPr>
              <a:t>Spark session create request </a:t>
            </a:r>
            <a:r>
              <a:rPr lang="en-US" sz="1200" dirty="0">
                <a:latin typeface="+mn-lt"/>
              </a:rPr>
              <a:t>to the Synapse Gateway.</a:t>
            </a:r>
            <a:endParaRPr lang="en-US" sz="1200" dirty="0">
              <a:latin typeface="+mn-lt"/>
              <a:cs typeface="Calibri"/>
            </a:endParaRPr>
          </a:p>
          <a:p>
            <a:pPr marL="285695" indent="-285695" defTabSz="914225">
              <a:spcAft>
                <a:spcPts val="600"/>
              </a:spcAft>
              <a:buFont typeface="Arial" panose="020B0604020202020204" pitchFamily="34" charset="0"/>
              <a:buChar char="•"/>
              <a:defRPr/>
            </a:pPr>
            <a:r>
              <a:rPr lang="en-US" sz="1200" dirty="0">
                <a:latin typeface="+mn-lt"/>
              </a:rPr>
              <a:t>Synapse Gateway authenticates the request and validates authorizations on the Workspace and Spark pool and forwards it to the Spark (Livy) controller hosted in Synapse Job Service frontend.</a:t>
            </a:r>
            <a:endParaRPr lang="en-US" sz="1200" dirty="0">
              <a:latin typeface="+mn-lt"/>
              <a:cs typeface="Calibri"/>
            </a:endParaRPr>
          </a:p>
          <a:p>
            <a:pPr marL="285695" indent="-285695" defTabSz="914225">
              <a:spcAft>
                <a:spcPts val="600"/>
              </a:spcAft>
              <a:buFont typeface="Arial" panose="020B0604020202020204" pitchFamily="34" charset="0"/>
              <a:buChar char="•"/>
              <a:defRPr/>
            </a:pPr>
            <a:r>
              <a:rPr lang="en-US" sz="1200" dirty="0">
                <a:latin typeface="+mn-lt"/>
              </a:rPr>
              <a:t>The Job Service frontend forwards the request to Job Service backend that creates two jobs – one for creating the cluster and the other for creating the Spark session.</a:t>
            </a:r>
            <a:endParaRPr lang="en-US" sz="1200" dirty="0">
              <a:latin typeface="+mn-lt"/>
              <a:cs typeface="Calibri"/>
            </a:endParaRPr>
          </a:p>
          <a:p>
            <a:pPr marL="285695" indent="-285695" defTabSz="914225">
              <a:spcAft>
                <a:spcPts val="600"/>
              </a:spcAft>
              <a:buFont typeface="Arial" panose="020B0604020202020204" pitchFamily="34" charset="0"/>
              <a:buChar char="•"/>
              <a:defRPr/>
            </a:pPr>
            <a:r>
              <a:rPr lang="en-US" sz="1200" dirty="0">
                <a:latin typeface="+mn-lt"/>
              </a:rPr>
              <a:t>The Job service backend contacts Synapse Resource Provider to obtain Workspace and Spark pool details and delegates the cluster creation request to Synapse Instance Creation Service.</a:t>
            </a:r>
            <a:endParaRPr lang="en-US" sz="1200" dirty="0">
              <a:latin typeface="+mn-lt"/>
              <a:cs typeface="Calibri"/>
            </a:endParaRPr>
          </a:p>
          <a:p>
            <a:pPr marL="285695" indent="-285695" defTabSz="914225">
              <a:spcAft>
                <a:spcPts val="600"/>
              </a:spcAft>
              <a:buFont typeface="Arial" panose="020B0604020202020204" pitchFamily="34" charset="0"/>
              <a:buChar char="•"/>
              <a:defRPr/>
            </a:pPr>
            <a:r>
              <a:rPr lang="en-US" sz="1200" dirty="0">
                <a:latin typeface="+mn-lt"/>
              </a:rPr>
              <a:t>Once the Spark Instance is created, the Job Service backend forwards the Spark session creation request to the Livy endpoint in the cluster.</a:t>
            </a:r>
            <a:endParaRPr lang="en-US" sz="1200" dirty="0">
              <a:latin typeface="+mn-lt"/>
              <a:cs typeface="Calibri"/>
            </a:endParaRPr>
          </a:p>
          <a:p>
            <a:pPr marL="285695" indent="-285695" defTabSz="914225">
              <a:spcAft>
                <a:spcPts val="600"/>
              </a:spcAft>
              <a:buFont typeface="Arial" panose="020B0604020202020204" pitchFamily="34" charset="0"/>
              <a:buChar char="•"/>
              <a:defRPr/>
            </a:pPr>
            <a:r>
              <a:rPr lang="en-US" sz="1200" dirty="0">
                <a:latin typeface="+mn-lt"/>
              </a:rPr>
              <a:t>Once the Spark session is created the Notebook client sends Spark statements to the Job Service frontend.</a:t>
            </a:r>
            <a:endParaRPr lang="en-US" sz="1200" dirty="0">
              <a:latin typeface="+mn-lt"/>
              <a:cs typeface="Calibri"/>
            </a:endParaRPr>
          </a:p>
          <a:p>
            <a:pPr marL="285695" indent="-285695">
              <a:spcAft>
                <a:spcPts val="600"/>
              </a:spcAft>
              <a:buFont typeface="Arial" panose="020B0604020202020204" pitchFamily="34" charset="0"/>
              <a:buChar char="•"/>
              <a:defRPr/>
            </a:pPr>
            <a:r>
              <a:rPr lang="en-US" sz="1200" dirty="0">
                <a:latin typeface="+mn-lt"/>
              </a:rPr>
              <a:t>Job Service frontend obtains the actual Livy endpoint for the cluster created for the particular user from the backend and sends the statement directly to Livy for execution.</a:t>
            </a:r>
            <a:endParaRPr lang="en-US" sz="1200" dirty="0">
              <a:latin typeface="+mn-lt"/>
              <a:cs typeface="Calibri"/>
            </a:endParaRPr>
          </a:p>
          <a:p>
            <a:pPr marL="285695" indent="-285695" defTabSz="914225">
              <a:buFont typeface="Arial" panose="020B0604020202020204" pitchFamily="34" charset="0"/>
              <a:buChar char="•"/>
              <a:defRPr/>
            </a:pPr>
            <a:endParaRPr lang="en-US" sz="1200" dirty="0">
              <a:solidFill>
                <a:prstClr val="black"/>
              </a:solidFill>
              <a:latin typeface="+mn-lt"/>
            </a:endParaRPr>
          </a:p>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16</a:t>
            </a:fld>
            <a:endParaRPr lang="en-US"/>
          </a:p>
        </p:txBody>
      </p:sp>
    </p:spTree>
    <p:extLst>
      <p:ext uri="{BB962C8B-B14F-4D97-AF65-F5344CB8AC3E}">
        <p14:creationId xmlns:p14="http://schemas.microsoft.com/office/powerpoint/2010/main" val="26475411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695" indent="-285695" defTabSz="914225">
              <a:spcAft>
                <a:spcPts val="600"/>
              </a:spcAft>
              <a:buFont typeface="+mj-lt"/>
              <a:buAutoNum type="arabicPeriod"/>
              <a:defRPr/>
            </a:pPr>
            <a:r>
              <a:rPr lang="en-US" sz="1200" dirty="0">
                <a:solidFill>
                  <a:prstClr val="black"/>
                </a:solidFill>
                <a:latin typeface="+mn-lt"/>
              </a:rPr>
              <a:t>Synapse Job Service sends request to Cluster Service for creating clusters per the description in the associated Spark pool.</a:t>
            </a:r>
          </a:p>
          <a:p>
            <a:pPr marL="285695" indent="-285695" defTabSz="914225">
              <a:spcAft>
                <a:spcPts val="600"/>
              </a:spcAft>
              <a:buFont typeface="+mj-lt"/>
              <a:buAutoNum type="arabicPeriod"/>
              <a:defRPr/>
            </a:pPr>
            <a:r>
              <a:rPr lang="en-US" sz="1200" dirty="0">
                <a:solidFill>
                  <a:prstClr val="black"/>
                </a:solidFill>
                <a:latin typeface="+mn-lt"/>
              </a:rPr>
              <a:t>Cluster Service sends request to Azure using Azure SDK to create VMs (required plus additional) with specialized VHD.</a:t>
            </a:r>
          </a:p>
          <a:p>
            <a:pPr marL="285695" indent="-285695" defTabSz="914225">
              <a:spcAft>
                <a:spcPts val="600"/>
              </a:spcAft>
              <a:buFont typeface="+mj-lt"/>
              <a:buAutoNum type="arabicPeriod"/>
              <a:defRPr/>
            </a:pPr>
            <a:r>
              <a:rPr lang="en-US" sz="1200" dirty="0">
                <a:solidFill>
                  <a:prstClr val="black"/>
                </a:solidFill>
                <a:latin typeface="+mn-lt"/>
              </a:rPr>
              <a:t>The specialized VHD contains bits  for all the services that are required by the Cluster type (for e.g. Spark) with prefetch instrumentation.</a:t>
            </a:r>
          </a:p>
          <a:p>
            <a:pPr marL="285695" indent="-285695" defTabSz="914225">
              <a:spcAft>
                <a:spcPts val="600"/>
              </a:spcAft>
              <a:buFont typeface="+mj-lt"/>
              <a:buAutoNum type="arabicPeriod"/>
              <a:defRPr/>
            </a:pPr>
            <a:r>
              <a:rPr lang="en-US" sz="1200" dirty="0">
                <a:solidFill>
                  <a:prstClr val="black"/>
                </a:solidFill>
                <a:latin typeface="+mn-lt"/>
              </a:rPr>
              <a:t>Once VM boots up, the Node Agent sends heartbeat to Cluster Service for getting node configuration.</a:t>
            </a:r>
          </a:p>
          <a:p>
            <a:pPr marL="285695" indent="-285695" defTabSz="914225">
              <a:spcAft>
                <a:spcPts val="600"/>
              </a:spcAft>
              <a:buFont typeface="+mj-lt"/>
              <a:buAutoNum type="arabicPeriod"/>
              <a:defRPr/>
            </a:pPr>
            <a:r>
              <a:rPr lang="en-US" sz="1200" dirty="0">
                <a:solidFill>
                  <a:prstClr val="black"/>
                </a:solidFill>
                <a:latin typeface="+mn-lt"/>
              </a:rPr>
              <a:t>The nodes are initialized and assigned roles based on their first heartbeat.</a:t>
            </a:r>
          </a:p>
          <a:p>
            <a:pPr marL="285695" indent="-285695" defTabSz="914225">
              <a:spcAft>
                <a:spcPts val="600"/>
              </a:spcAft>
              <a:buFont typeface="+mj-lt"/>
              <a:buAutoNum type="arabicPeriod"/>
              <a:defRPr/>
            </a:pPr>
            <a:r>
              <a:rPr lang="en-US" sz="1200" dirty="0">
                <a:solidFill>
                  <a:prstClr val="black"/>
                </a:solidFill>
                <a:latin typeface="+mn-lt"/>
              </a:rPr>
              <a:t>Extra nodes get deleted on first heartbeat.</a:t>
            </a:r>
          </a:p>
          <a:p>
            <a:pPr marL="285695" indent="-285695" defTabSz="914225">
              <a:spcAft>
                <a:spcPts val="600"/>
              </a:spcAft>
              <a:buFont typeface="+mj-lt"/>
              <a:buAutoNum type="arabicPeriod"/>
              <a:defRPr/>
            </a:pPr>
            <a:r>
              <a:rPr lang="en-US" sz="1200" dirty="0">
                <a:solidFill>
                  <a:prstClr val="black"/>
                </a:solidFill>
                <a:latin typeface="+mn-lt"/>
              </a:rPr>
              <a:t>After Cluster Service considers the cluster ready, it returns the Livy end-point to the Job Service.</a:t>
            </a:r>
          </a:p>
          <a:p>
            <a:pPr marL="342834" indent="-342834" defTabSz="914225">
              <a:buFont typeface="+mj-lt"/>
              <a:buAutoNum type="arabicPeriod"/>
              <a:defRPr/>
            </a:pPr>
            <a:endParaRPr lang="en-US" sz="1400" dirty="0">
              <a:solidFill>
                <a:prstClr val="black"/>
              </a:solidFill>
              <a:latin typeface="+mn-lt"/>
            </a:endParaRPr>
          </a:p>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17</a:t>
            </a:fld>
            <a:endParaRPr lang="en-US"/>
          </a:p>
        </p:txBody>
      </p:sp>
    </p:spTree>
    <p:extLst>
      <p:ext uri="{BB962C8B-B14F-4D97-AF65-F5344CB8AC3E}">
        <p14:creationId xmlns:p14="http://schemas.microsoft.com/office/powerpoint/2010/main" val="40572903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a:solidFill>
                  <a:schemeClr val="tx1"/>
                </a:solidFill>
                <a:effectLst/>
                <a:latin typeface="Segoe UI Light" pitchFamily="34" charset="0"/>
                <a:ea typeface="+mn-ea"/>
                <a:cs typeface="+mn-cs"/>
              </a:rPr>
              <a:t>Apache Spark is a parallel processing framework that supports in-memory processing to boost the performance of big-data analytic applications</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79C601B9-5273-467A-8E48-EC9939578C8F}" type="datetime8">
              <a:rPr lang="en-US" smtClean="0"/>
              <a:t>7/20/2020 4:29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10764603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a:solidFill>
                  <a:schemeClr val="tx1"/>
                </a:solidFill>
                <a:effectLst/>
                <a:latin typeface="Segoe UI Light" pitchFamily="34" charset="0"/>
                <a:ea typeface="+mn-ea"/>
                <a:cs typeface="+mn-cs"/>
              </a:rPr>
              <a:t>Earlier Spark versions use RDDs to abstract data, Spark 1.3, and 1.6 introduced </a:t>
            </a:r>
            <a:r>
              <a:rPr lang="en-US" sz="900" b="0" i="0" kern="1200" dirty="0" err="1">
                <a:solidFill>
                  <a:schemeClr val="tx1"/>
                </a:solidFill>
                <a:effectLst/>
                <a:latin typeface="Segoe UI Light" pitchFamily="34" charset="0"/>
                <a:ea typeface="+mn-ea"/>
                <a:cs typeface="+mn-cs"/>
              </a:rPr>
              <a:t>DataFrames</a:t>
            </a:r>
            <a:r>
              <a:rPr lang="en-US" sz="900" b="0" i="0" kern="1200" dirty="0">
                <a:solidFill>
                  <a:schemeClr val="tx1"/>
                </a:solidFill>
                <a:effectLst/>
                <a:latin typeface="Segoe UI Light" pitchFamily="34" charset="0"/>
                <a:ea typeface="+mn-ea"/>
                <a:cs typeface="+mn-cs"/>
              </a:rPr>
              <a:t> and </a:t>
            </a:r>
            <a:r>
              <a:rPr lang="en-US" sz="900" b="0" i="0" kern="1200" dirty="0" err="1">
                <a:solidFill>
                  <a:schemeClr val="tx1"/>
                </a:solidFill>
                <a:effectLst/>
                <a:latin typeface="Segoe UI Light" pitchFamily="34" charset="0"/>
                <a:ea typeface="+mn-ea"/>
                <a:cs typeface="+mn-cs"/>
              </a:rPr>
              <a:t>DataSets</a:t>
            </a:r>
            <a:r>
              <a:rPr lang="en-US" sz="900" b="0" i="0" kern="1200" dirty="0">
                <a:solidFill>
                  <a:schemeClr val="tx1"/>
                </a:solidFill>
                <a:effectLst/>
                <a:latin typeface="Segoe UI Light" pitchFamily="34" charset="0"/>
                <a:ea typeface="+mn-ea"/>
                <a:cs typeface="+mn-cs"/>
              </a:rPr>
              <a:t>, respectively. Consider the following relative merits:</a:t>
            </a:r>
          </a:p>
          <a:p>
            <a:r>
              <a:rPr lang="en-US" sz="900" b="1" i="0" kern="1200" dirty="0" err="1">
                <a:solidFill>
                  <a:schemeClr val="tx1"/>
                </a:solidFill>
                <a:effectLst/>
                <a:latin typeface="Segoe UI Light" pitchFamily="34" charset="0"/>
                <a:ea typeface="+mn-ea"/>
                <a:cs typeface="+mn-cs"/>
              </a:rPr>
              <a:t>DataFrames</a:t>
            </a:r>
            <a:endParaRPr lang="en-US" sz="900" b="0" i="0" kern="1200" dirty="0">
              <a:solidFill>
                <a:schemeClr val="tx1"/>
              </a:solidFill>
              <a:effectLst/>
              <a:latin typeface="Segoe UI Light" pitchFamily="34" charset="0"/>
              <a:ea typeface="+mn-ea"/>
              <a:cs typeface="+mn-cs"/>
            </a:endParaRPr>
          </a:p>
          <a:p>
            <a:pPr lvl="1"/>
            <a:r>
              <a:rPr lang="en-US" sz="900" b="0" i="0" kern="1200" dirty="0">
                <a:solidFill>
                  <a:schemeClr val="tx1"/>
                </a:solidFill>
                <a:effectLst/>
                <a:latin typeface="Segoe UI Light" pitchFamily="34" charset="0"/>
                <a:ea typeface="+mn-ea"/>
                <a:cs typeface="+mn-cs"/>
              </a:rPr>
              <a:t>Best choice in most situations.</a:t>
            </a:r>
          </a:p>
          <a:p>
            <a:pPr lvl="1"/>
            <a:r>
              <a:rPr lang="en-US" sz="900" b="0" i="0" kern="1200" dirty="0">
                <a:solidFill>
                  <a:schemeClr val="tx1"/>
                </a:solidFill>
                <a:effectLst/>
                <a:latin typeface="Segoe UI Light" pitchFamily="34" charset="0"/>
                <a:ea typeface="+mn-ea"/>
                <a:cs typeface="+mn-cs"/>
              </a:rPr>
              <a:t>Provides query optimization through Catalyst.</a:t>
            </a:r>
          </a:p>
          <a:p>
            <a:pPr lvl="1"/>
            <a:r>
              <a:rPr lang="en-US" sz="900" b="0" i="0" kern="1200" dirty="0">
                <a:solidFill>
                  <a:schemeClr val="tx1"/>
                </a:solidFill>
                <a:effectLst/>
                <a:latin typeface="Segoe UI Light" pitchFamily="34" charset="0"/>
                <a:ea typeface="+mn-ea"/>
                <a:cs typeface="+mn-cs"/>
              </a:rPr>
              <a:t>Whole-stage code generation.</a:t>
            </a:r>
          </a:p>
          <a:p>
            <a:pPr lvl="1"/>
            <a:r>
              <a:rPr lang="en-US" sz="900" b="0" i="0" kern="1200" dirty="0">
                <a:solidFill>
                  <a:schemeClr val="tx1"/>
                </a:solidFill>
                <a:effectLst/>
                <a:latin typeface="Segoe UI Light" pitchFamily="34" charset="0"/>
                <a:ea typeface="+mn-ea"/>
                <a:cs typeface="+mn-cs"/>
              </a:rPr>
              <a:t>Direct memory access.</a:t>
            </a:r>
          </a:p>
          <a:p>
            <a:pPr lvl="1"/>
            <a:r>
              <a:rPr lang="en-US" sz="900" b="0" i="0" kern="1200" dirty="0">
                <a:solidFill>
                  <a:schemeClr val="tx1"/>
                </a:solidFill>
                <a:effectLst/>
                <a:latin typeface="Segoe UI Light" pitchFamily="34" charset="0"/>
                <a:ea typeface="+mn-ea"/>
                <a:cs typeface="+mn-cs"/>
              </a:rPr>
              <a:t>Low garbage collection (GC) overhead.</a:t>
            </a:r>
          </a:p>
          <a:p>
            <a:pPr lvl="1"/>
            <a:r>
              <a:rPr lang="en-US" sz="900" b="0" i="0" kern="1200" dirty="0">
                <a:solidFill>
                  <a:schemeClr val="tx1"/>
                </a:solidFill>
                <a:effectLst/>
                <a:latin typeface="Segoe UI Light" pitchFamily="34" charset="0"/>
                <a:ea typeface="+mn-ea"/>
                <a:cs typeface="+mn-cs"/>
              </a:rPr>
              <a:t>Not as developer-friendly as </a:t>
            </a:r>
            <a:r>
              <a:rPr lang="en-US" sz="900" b="0" i="0" kern="1200" dirty="0" err="1">
                <a:solidFill>
                  <a:schemeClr val="tx1"/>
                </a:solidFill>
                <a:effectLst/>
                <a:latin typeface="Segoe UI Light" pitchFamily="34" charset="0"/>
                <a:ea typeface="+mn-ea"/>
                <a:cs typeface="+mn-cs"/>
              </a:rPr>
              <a:t>DataSets</a:t>
            </a:r>
            <a:r>
              <a:rPr lang="en-US" sz="900" b="0" i="0" kern="1200" dirty="0">
                <a:solidFill>
                  <a:schemeClr val="tx1"/>
                </a:solidFill>
                <a:effectLst/>
                <a:latin typeface="Segoe UI Light" pitchFamily="34" charset="0"/>
                <a:ea typeface="+mn-ea"/>
                <a:cs typeface="+mn-cs"/>
              </a:rPr>
              <a:t>, as there are no compile-time checks or domain object programming.</a:t>
            </a:r>
          </a:p>
          <a:p>
            <a:r>
              <a:rPr lang="en-US" sz="900" b="1" i="0" kern="1200" dirty="0" err="1">
                <a:solidFill>
                  <a:schemeClr val="tx1"/>
                </a:solidFill>
                <a:effectLst/>
                <a:latin typeface="Segoe UI Light" pitchFamily="34" charset="0"/>
                <a:ea typeface="+mn-ea"/>
                <a:cs typeface="+mn-cs"/>
              </a:rPr>
              <a:t>DataSets</a:t>
            </a:r>
            <a:endParaRPr lang="en-US" sz="900" b="0" i="0" kern="1200" dirty="0">
              <a:solidFill>
                <a:schemeClr val="tx1"/>
              </a:solidFill>
              <a:effectLst/>
              <a:latin typeface="Segoe UI Light" pitchFamily="34" charset="0"/>
              <a:ea typeface="+mn-ea"/>
              <a:cs typeface="+mn-cs"/>
            </a:endParaRPr>
          </a:p>
          <a:p>
            <a:pPr lvl="1"/>
            <a:r>
              <a:rPr lang="en-US" sz="900" b="0" i="0" kern="1200" dirty="0">
                <a:solidFill>
                  <a:schemeClr val="tx1"/>
                </a:solidFill>
                <a:effectLst/>
                <a:latin typeface="Segoe UI Light" pitchFamily="34" charset="0"/>
                <a:ea typeface="+mn-ea"/>
                <a:cs typeface="+mn-cs"/>
              </a:rPr>
              <a:t>Good in complex ETL pipelines where the performance impact is acceptable.</a:t>
            </a:r>
          </a:p>
          <a:p>
            <a:pPr lvl="1"/>
            <a:r>
              <a:rPr lang="en-US" sz="900" b="0" i="0" kern="1200" dirty="0">
                <a:solidFill>
                  <a:schemeClr val="tx1"/>
                </a:solidFill>
                <a:effectLst/>
                <a:latin typeface="Segoe UI Light" pitchFamily="34" charset="0"/>
                <a:ea typeface="+mn-ea"/>
                <a:cs typeface="+mn-cs"/>
              </a:rPr>
              <a:t>Not good in aggregations where the performance impact can be considerable.</a:t>
            </a:r>
          </a:p>
          <a:p>
            <a:pPr lvl="1"/>
            <a:r>
              <a:rPr lang="en-US" sz="900" b="0" i="0" kern="1200" dirty="0">
                <a:solidFill>
                  <a:schemeClr val="tx1"/>
                </a:solidFill>
                <a:effectLst/>
                <a:latin typeface="Segoe UI Light" pitchFamily="34" charset="0"/>
                <a:ea typeface="+mn-ea"/>
                <a:cs typeface="+mn-cs"/>
              </a:rPr>
              <a:t>Provides query optimization through Catalyst.</a:t>
            </a:r>
          </a:p>
          <a:p>
            <a:pPr lvl="1"/>
            <a:r>
              <a:rPr lang="en-US" sz="900" b="0" i="0" kern="1200" dirty="0">
                <a:solidFill>
                  <a:schemeClr val="tx1"/>
                </a:solidFill>
                <a:effectLst/>
                <a:latin typeface="Segoe UI Light" pitchFamily="34" charset="0"/>
                <a:ea typeface="+mn-ea"/>
                <a:cs typeface="+mn-cs"/>
              </a:rPr>
              <a:t>Developer-friendly by providing domain object programming and compile-time checks.</a:t>
            </a:r>
          </a:p>
          <a:p>
            <a:pPr lvl="1"/>
            <a:r>
              <a:rPr lang="en-US" sz="900" b="0" i="0" kern="1200" dirty="0">
                <a:solidFill>
                  <a:schemeClr val="tx1"/>
                </a:solidFill>
                <a:effectLst/>
                <a:latin typeface="Segoe UI Light" pitchFamily="34" charset="0"/>
                <a:ea typeface="+mn-ea"/>
                <a:cs typeface="+mn-cs"/>
              </a:rPr>
              <a:t>Adds serialization/deserialization overhead.</a:t>
            </a:r>
          </a:p>
          <a:p>
            <a:pPr lvl="1"/>
            <a:r>
              <a:rPr lang="en-US" sz="900" b="0" i="0" kern="1200" dirty="0">
                <a:solidFill>
                  <a:schemeClr val="tx1"/>
                </a:solidFill>
                <a:effectLst/>
                <a:latin typeface="Segoe UI Light" pitchFamily="34" charset="0"/>
                <a:ea typeface="+mn-ea"/>
                <a:cs typeface="+mn-cs"/>
              </a:rPr>
              <a:t>High GC overhead.</a:t>
            </a:r>
          </a:p>
          <a:p>
            <a:pPr lvl="1"/>
            <a:r>
              <a:rPr lang="en-US" sz="900" b="0" i="0" kern="1200" dirty="0">
                <a:solidFill>
                  <a:schemeClr val="tx1"/>
                </a:solidFill>
                <a:effectLst/>
                <a:latin typeface="Segoe UI Light" pitchFamily="34" charset="0"/>
                <a:ea typeface="+mn-ea"/>
                <a:cs typeface="+mn-cs"/>
              </a:rPr>
              <a:t>Breaks whole-stage code generation.</a:t>
            </a:r>
          </a:p>
          <a:p>
            <a:r>
              <a:rPr lang="en-US" sz="900" b="1" i="0" kern="1200" dirty="0">
                <a:solidFill>
                  <a:schemeClr val="tx1"/>
                </a:solidFill>
                <a:effectLst/>
                <a:latin typeface="Segoe UI Light" pitchFamily="34" charset="0"/>
                <a:ea typeface="+mn-ea"/>
                <a:cs typeface="+mn-cs"/>
              </a:rPr>
              <a:t>RDDs</a:t>
            </a:r>
            <a:endParaRPr lang="en-US" sz="900" b="0" i="0" kern="1200" dirty="0">
              <a:solidFill>
                <a:schemeClr val="tx1"/>
              </a:solidFill>
              <a:effectLst/>
              <a:latin typeface="Segoe UI Light" pitchFamily="34" charset="0"/>
              <a:ea typeface="+mn-ea"/>
              <a:cs typeface="+mn-cs"/>
            </a:endParaRPr>
          </a:p>
          <a:p>
            <a:pPr lvl="1"/>
            <a:r>
              <a:rPr lang="en-US" sz="900" b="0" i="0" kern="1200" dirty="0">
                <a:solidFill>
                  <a:schemeClr val="tx1"/>
                </a:solidFill>
                <a:effectLst/>
                <a:latin typeface="Segoe UI Light" pitchFamily="34" charset="0"/>
                <a:ea typeface="+mn-ea"/>
                <a:cs typeface="+mn-cs"/>
              </a:rPr>
              <a:t>You don't need to use RDDs, unless you need to build a new custom RDD.</a:t>
            </a:r>
          </a:p>
          <a:p>
            <a:pPr lvl="1"/>
            <a:r>
              <a:rPr lang="en-US" sz="900" b="0" i="0" kern="1200" dirty="0">
                <a:solidFill>
                  <a:schemeClr val="tx1"/>
                </a:solidFill>
                <a:effectLst/>
                <a:latin typeface="Segoe UI Light" pitchFamily="34" charset="0"/>
                <a:ea typeface="+mn-ea"/>
                <a:cs typeface="+mn-cs"/>
              </a:rPr>
              <a:t>No query optimization through Catalyst.</a:t>
            </a:r>
          </a:p>
          <a:p>
            <a:pPr lvl="1"/>
            <a:r>
              <a:rPr lang="en-US" sz="900" b="0" i="0" kern="1200" dirty="0">
                <a:solidFill>
                  <a:schemeClr val="tx1"/>
                </a:solidFill>
                <a:effectLst/>
                <a:latin typeface="Segoe UI Light" pitchFamily="34" charset="0"/>
                <a:ea typeface="+mn-ea"/>
                <a:cs typeface="+mn-cs"/>
              </a:rPr>
              <a:t>No whole-stage code generation.</a:t>
            </a:r>
          </a:p>
          <a:p>
            <a:pPr lvl="1"/>
            <a:r>
              <a:rPr lang="en-US" sz="900" b="0" i="0" kern="1200" dirty="0">
                <a:solidFill>
                  <a:schemeClr val="tx1"/>
                </a:solidFill>
                <a:effectLst/>
                <a:latin typeface="Segoe UI Light" pitchFamily="34" charset="0"/>
                <a:ea typeface="+mn-ea"/>
                <a:cs typeface="+mn-cs"/>
              </a:rPr>
              <a:t>High GC overhead.</a:t>
            </a:r>
          </a:p>
          <a:p>
            <a:pPr lvl="1"/>
            <a:r>
              <a:rPr lang="en-US" sz="900" b="0" i="0" kern="1200" dirty="0">
                <a:solidFill>
                  <a:schemeClr val="tx1"/>
                </a:solidFill>
                <a:effectLst/>
                <a:latin typeface="Segoe UI Light" pitchFamily="34" charset="0"/>
                <a:ea typeface="+mn-ea"/>
                <a:cs typeface="+mn-cs"/>
              </a:rPr>
              <a:t>Must use Spark 1.x legacy APIs.</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79C601B9-5273-467A-8E48-EC9939578C8F}" type="datetime8">
              <a:rPr lang="en-US" smtClean="0"/>
              <a:t>7/20/2020 4:29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27994252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7/20/2020 4:29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14841819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330D77EC-7210-4A9C-B813-11969CCBFAFC}" type="datetime8">
              <a:rPr lang="en-US" smtClean="0">
                <a:solidFill>
                  <a:prstClr val="black"/>
                </a:solidFill>
              </a:rPr>
              <a:t>7/20/2020 4:29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31</a:t>
            </a:fld>
            <a:endParaRPr lang="en-US" dirty="0">
              <a:solidFill>
                <a:prstClr val="black"/>
              </a:solidFill>
            </a:endParaRPr>
          </a:p>
        </p:txBody>
      </p:sp>
      <p:sp>
        <p:nvSpPr>
          <p:cNvPr id="8" name="Footer Placeholder 7"/>
          <p:cNvSpPr>
            <a:spLocks noGrp="1"/>
          </p:cNvSpPr>
          <p:nvPr>
            <p:ph type="ftr" sz="quarter" idx="1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94508767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2.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3.xml"/></Relationships>
</file>

<file path=ppt/slideLayouts/_rels/slideLayout1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4.xml"/></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5.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6.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7.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slideMaster" Target="../slideMasters/slideMaster1.xml"/><Relationship Id="rId1" Type="http://schemas.openxmlformats.org/officeDocument/2006/relationships/tags" Target="../tags/tag18.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slideMaster" Target="../slideMasters/slideMaster1.xml"/><Relationship Id="rId1" Type="http://schemas.openxmlformats.org/officeDocument/2006/relationships/tags" Target="../tags/tag19.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slideMaster" Target="../slideMasters/slideMaster1.xml"/><Relationship Id="rId1" Type="http://schemas.openxmlformats.org/officeDocument/2006/relationships/tags" Target="../tags/tag20.xml"/></Relationships>
</file>

<file path=ppt/slideLayouts/_rels/slideLayout1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slideMaster" Target="../slideMasters/slideMaster1.xml"/><Relationship Id="rId1" Type="http://schemas.openxmlformats.org/officeDocument/2006/relationships/tags" Target="../tags/tag4.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2.xml"/></Relationships>
</file>

<file path=ppt/slideLayouts/_rels/slideLayout2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3.xml"/></Relationships>
</file>

<file path=ppt/slideLayouts/_rels/slideLayout2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4.xml"/></Relationships>
</file>

<file path=ppt/slideLayouts/_rels/slideLayout2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5.xml"/></Relationships>
</file>

<file path=ppt/slideLayouts/_rels/slideLayout2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6.xml"/></Relationships>
</file>

<file path=ppt/slideLayouts/_rels/slideLayout2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7.xml"/></Relationships>
</file>

<file path=ppt/slideLayouts/_rels/slideLayout2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8.xml"/></Relationships>
</file>

<file path=ppt/slideLayouts/_rels/slideLayout2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9.xml"/></Relationships>
</file>

<file path=ppt/slideLayouts/_rels/slideLayout2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0.xml"/></Relationships>
</file>

<file path=ppt/slideLayouts/_rels/slideLayout2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6.pn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slideMaster" Target="../slideMasters/slideMaster1.xml"/><Relationship Id="rId1" Type="http://schemas.openxmlformats.org/officeDocument/2006/relationships/tags" Target="../tags/tag32.xml"/><Relationship Id="rId4" Type="http://schemas.openxmlformats.org/officeDocument/2006/relationships/image" Target="../media/image3.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Master" Target="../slideMasters/slideMaster1.xml"/><Relationship Id="rId1" Type="http://schemas.openxmlformats.org/officeDocument/2006/relationships/tags" Target="../tags/tag33.xml"/><Relationship Id="rId4" Type="http://schemas.openxmlformats.org/officeDocument/2006/relationships/image" Target="../media/image8.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34.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35.xml"/></Relationships>
</file>

<file path=ppt/slideLayouts/_rels/slideLayout3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6.xml"/></Relationships>
</file>

<file path=ppt/slideLayouts/_rels/slideLayout3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7.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Master" Target="../slideMasters/slideMaster1.xml"/><Relationship Id="rId1" Type="http://schemas.openxmlformats.org/officeDocument/2006/relationships/tags" Target="../tags/tag6.xml"/><Relationship Id="rId4" Type="http://schemas.openxmlformats.org/officeDocument/2006/relationships/image" Target="../media/image6.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8.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9.xml"/><Relationship Id="rId4" Type="http://schemas.openxmlformats.org/officeDocument/2006/relationships/image" Target="../media/image2.jp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slideMaster" Target="../slideMasters/slideMaster1.xml"/><Relationship Id="rId1" Type="http://schemas.openxmlformats.org/officeDocument/2006/relationships/tags" Target="../tags/tag10.xml"/><Relationship Id="rId5" Type="http://schemas.openxmlformats.org/officeDocument/2006/relationships/image" Target="../media/image4.jpg"/><Relationship Id="rId4" Type="http://schemas.openxmlformats.org/officeDocument/2006/relationships/image" Target="../media/image8.png"/></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
    <p:bg>
      <p:bgRef idx="1001">
        <a:schemeClr val="bg1"/>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userDrawn="1"/>
        </p:nvPicPr>
        <p:blipFill rotWithShape="1">
          <a:blip r:embed="rId3"/>
          <a:srcRect l="8606" t="385" b="385"/>
          <a:stretch/>
        </p:blipFill>
        <p:spPr>
          <a:xfrm flipH="1">
            <a:off x="-2" y="0"/>
            <a:ext cx="12444411" cy="6994524"/>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userDrawn="1"/>
        </p:nvSpPr>
        <p:spPr bwMode="auto">
          <a:xfrm>
            <a:off x="-3" y="0"/>
            <a:ext cx="11898315" cy="6994524"/>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95915" y="2474071"/>
            <a:ext cx="5185566" cy="1130053"/>
          </a:xfrm>
          <a:noFill/>
        </p:spPr>
        <p:txBody>
          <a:bodyPr wrap="square" lIns="0" tIns="0" rIns="0" bIns="0" anchor="b" anchorCtr="0">
            <a:spAutoFit/>
          </a:bodyPr>
          <a:lstStyle>
            <a:lvl1pPr>
              <a:defRPr sz="3600" spc="-51" baseline="0">
                <a:solidFill>
                  <a:schemeClr val="accent2"/>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95914" y="4041282"/>
            <a:ext cx="5186010" cy="313904"/>
          </a:xfrm>
          <a:noFill/>
        </p:spPr>
        <p:txBody>
          <a:bodyPr wrap="square" lIns="0" tIns="0" rIns="0" bIns="0">
            <a:spAutoFit/>
          </a:bodyPr>
          <a:lstStyle>
            <a:lvl1pPr marL="0" indent="0">
              <a:spcBef>
                <a:spcPts val="0"/>
              </a:spcBef>
              <a:buNone/>
              <a:defRPr sz="2000" spc="0" baseline="0">
                <a:solidFill>
                  <a:schemeClr val="bg1"/>
                </a:solidFill>
                <a:latin typeface="+mj-lt"/>
                <a:cs typeface="Segoe UI" panose="020B0502040204020203" pitchFamily="34" charset="0"/>
              </a:defRPr>
            </a:lvl1pPr>
          </a:lstStyle>
          <a:p>
            <a:pPr lvl="0"/>
            <a:r>
              <a:rPr lang="en-US" dirty="0"/>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53798" y="570022"/>
            <a:ext cx="4267668" cy="346799"/>
          </a:xfrm>
          <a:prstGeom prst="rect">
            <a:avLst/>
          </a:prstGeom>
        </p:spPr>
      </p:pic>
    </p:spTree>
    <p:custDataLst>
      <p:tags r:id="rId1"/>
    </p:custDataLst>
    <p:extLst>
      <p:ext uri="{BB962C8B-B14F-4D97-AF65-F5344CB8AC3E}">
        <p14:creationId xmlns:p14="http://schemas.microsoft.com/office/powerpoint/2010/main" val="18812858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sz="quarter" idx="10"/>
          </p:nvPr>
        </p:nvSpPr>
        <p:spPr>
          <a:xfrm>
            <a:off x="595915" y="1464074"/>
            <a:ext cx="11239464" cy="1644874"/>
          </a:xfrm>
        </p:spPr>
        <p:txBody>
          <a:bodyPr/>
          <a:lstStyle>
            <a:lvl1pPr>
              <a:defRPr>
                <a:latin typeface="+mj-lt"/>
              </a:defRPr>
            </a:lvl1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ustDataLst>
      <p:tags r:id="rId1"/>
    </p:custDataLst>
    <p:extLst>
      <p:ext uri="{BB962C8B-B14F-4D97-AF65-F5344CB8AC3E}">
        <p14:creationId xmlns:p14="http://schemas.microsoft.com/office/powerpoint/2010/main" val="32618276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mj-lt"/>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mj-lt"/>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ustDataLst>
      <p:tags r:id="rId1"/>
    </p:custDataLst>
    <p:extLst>
      <p:ext uri="{BB962C8B-B14F-4D97-AF65-F5344CB8AC3E}">
        <p14:creationId xmlns:p14="http://schemas.microsoft.com/office/powerpoint/2010/main" val="411773885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595914" y="1466097"/>
            <a:ext cx="5316593" cy="1617879"/>
          </a:xfrm>
        </p:spPr>
        <p:txBody>
          <a:bodyPr wrap="square">
            <a:spAutoFit/>
          </a:bodyPr>
          <a:lstStyle>
            <a:lvl1pPr marL="236387" indent="-236387">
              <a:spcBef>
                <a:spcPts val="1248"/>
              </a:spcBef>
              <a:buClr>
                <a:schemeClr val="tx1"/>
              </a:buClr>
              <a:buFont typeface="Wingdings" panose="05000000000000000000" pitchFamily="2" charset="2"/>
              <a:buChar char=""/>
              <a:defRPr sz="2800" b="0">
                <a:latin typeface="+mj-lt"/>
                <a:cs typeface="Segoe UI Semilight" panose="020B0402040204020203" pitchFamily="34" charset="0"/>
              </a:defRPr>
            </a:lvl1pPr>
            <a:lvl2pPr marL="435536" indent="-174862">
              <a:buFont typeface="Wingdings" panose="05000000000000000000" pitchFamily="2" charset="2"/>
              <a:buChar char=""/>
              <a:defRPr sz="2000" b="0"/>
            </a:lvl2pPr>
            <a:lvl3pPr marL="652494" indent="-192672">
              <a:buFont typeface="Wingdings" panose="05000000000000000000" pitchFamily="2" charset="2"/>
              <a:buChar char=""/>
              <a:tabLst/>
              <a:defRPr sz="1600" b="0"/>
            </a:lvl3pPr>
            <a:lvl4pPr marL="845166" indent="-179720">
              <a:buFont typeface="Wingdings" panose="05000000000000000000" pitchFamily="2" charset="2"/>
              <a:buChar char=""/>
              <a:defRPr sz="1400" b="0"/>
            </a:lvl4pPr>
            <a:lvl5pPr marL="1044314" indent="-173243">
              <a:buFont typeface="Wingdings" panose="05000000000000000000" pitchFamily="2" charset="2"/>
              <a:buChar char=""/>
              <a:tabLst/>
              <a:defRPr sz="1400" b="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518045" y="1466097"/>
            <a:ext cx="5316593" cy="1617879"/>
          </a:xfrm>
        </p:spPr>
        <p:txBody>
          <a:bodyPr wrap="square">
            <a:spAutoFit/>
          </a:bodyPr>
          <a:lstStyle>
            <a:lvl1pPr marL="236387" indent="-236387">
              <a:spcBef>
                <a:spcPts val="1248"/>
              </a:spcBef>
              <a:buClr>
                <a:schemeClr val="tx1"/>
              </a:buClr>
              <a:buFont typeface="Wingdings" panose="05000000000000000000" pitchFamily="2" charset="2"/>
              <a:buChar char=""/>
              <a:defRPr sz="2800" b="0">
                <a:latin typeface="+mj-lt"/>
                <a:cs typeface="Segoe UI Semilight" panose="020B0402040204020203" pitchFamily="34" charset="0"/>
              </a:defRPr>
            </a:lvl1pPr>
            <a:lvl2pPr marL="435536" indent="-174862">
              <a:buFont typeface="Wingdings" panose="05000000000000000000" pitchFamily="2" charset="2"/>
              <a:buChar char=""/>
              <a:defRPr sz="2000" b="0"/>
            </a:lvl2pPr>
            <a:lvl3pPr marL="652494" indent="-192672">
              <a:buFont typeface="Wingdings" panose="05000000000000000000" pitchFamily="2" charset="2"/>
              <a:buChar char=""/>
              <a:tabLst/>
              <a:defRPr sz="1600" b="0"/>
            </a:lvl3pPr>
            <a:lvl4pPr marL="845166" indent="-179720">
              <a:buFont typeface="Wingdings" panose="05000000000000000000" pitchFamily="2" charset="2"/>
              <a:buChar char=""/>
              <a:defRPr sz="1400" b="0"/>
            </a:lvl4pPr>
            <a:lvl5pPr marL="1044314" indent="-173243">
              <a:buFont typeface="Wingdings" panose="05000000000000000000" pitchFamily="2" charset="2"/>
              <a:buChar char=""/>
              <a:tabLst/>
              <a:defRPr sz="1400" b="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ustDataLst>
      <p:tags r:id="rId1"/>
    </p:custDataLst>
    <p:extLst>
      <p:ext uri="{BB962C8B-B14F-4D97-AF65-F5344CB8AC3E}">
        <p14:creationId xmlns:p14="http://schemas.microsoft.com/office/powerpoint/2010/main" val="46636930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solidFill>
                  <a:schemeClr val="tx2"/>
                </a:solidFill>
              </a:defRPr>
            </a:lvl1pPr>
          </a:lstStyle>
          <a:p>
            <a:r>
              <a:rPr lang="en-US" dirty="0"/>
              <a:t>Click to edit Master title style</a:t>
            </a:r>
          </a:p>
        </p:txBody>
      </p:sp>
    </p:spTree>
    <p:custDataLst>
      <p:tags r:id="rId1"/>
    </p:custDataLst>
    <p:extLst>
      <p:ext uri="{BB962C8B-B14F-4D97-AF65-F5344CB8AC3E}">
        <p14:creationId xmlns:p14="http://schemas.microsoft.com/office/powerpoint/2010/main" val="3346604168"/>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344093315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5" y="183314"/>
            <a:ext cx="5618874" cy="495520"/>
          </a:xfrm>
        </p:spPr>
        <p:txBody>
          <a:bodyPr tIns="64008"/>
          <a:lstStyle>
            <a:lvl1pPr>
              <a:defRPr sz="2800" spc="0">
                <a:solidFill>
                  <a:schemeClr val="tx2"/>
                </a:solidFill>
                <a:latin typeface="+mj-lt"/>
                <a:cs typeface="Segoe UI" panose="020B0502040204020203" pitchFamily="34" charset="0"/>
              </a:defRPr>
            </a:lvl1pPr>
          </a:lstStyle>
          <a:p>
            <a:r>
              <a:rPr lang="en-US"/>
              <a:t>Click to edit Master title style</a:t>
            </a:r>
            <a:endParaRPr lang="en-US" dirty="0"/>
          </a:p>
        </p:txBody>
      </p:sp>
    </p:spTree>
    <p:custDataLst>
      <p:tags r:id="rId1"/>
    </p:custDataLst>
    <p:extLst>
      <p:ext uri="{BB962C8B-B14F-4D97-AF65-F5344CB8AC3E}">
        <p14:creationId xmlns:p14="http://schemas.microsoft.com/office/powerpoint/2010/main" val="335159870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915" y="2065976"/>
            <a:ext cx="4245437" cy="1130053"/>
          </a:xfrm>
        </p:spPr>
        <p:txBody>
          <a:bodyPr wrap="square" rIns="0" anchor="b">
            <a:spAutoFit/>
          </a:bodyPr>
          <a:lstStyle>
            <a:lvl1pPr>
              <a:lnSpc>
                <a:spcPct val="100000"/>
              </a:lnSpc>
              <a:defRPr sz="3600" b="0" spc="-50" baseline="0">
                <a:solidFill>
                  <a:schemeClr val="tx2"/>
                </a:soli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915" y="3605925"/>
            <a:ext cx="4245890" cy="313904"/>
          </a:xfrm>
        </p:spPr>
        <p:txBody>
          <a:bodyPr/>
          <a:lstStyle>
            <a:lvl1pPr marL="0" indent="0">
              <a:buNone/>
              <a:defRPr sz="2000">
                <a:latin typeface="+mn-lt"/>
              </a:defRPr>
            </a:lvl1pPr>
            <a:lvl2pPr marL="233149" indent="0">
              <a:buNone/>
              <a:defRPr/>
            </a:lvl2pPr>
            <a:lvl3pPr marL="466298" indent="0">
              <a:buNone/>
              <a:defRPr/>
            </a:lvl3pPr>
            <a:lvl4pPr marL="675162" indent="0">
              <a:buNone/>
              <a:defRPr/>
            </a:lvl4pPr>
            <a:lvl5pPr marL="872691" indent="0">
              <a:buNone/>
              <a:defRPr/>
            </a:lvl5pPr>
          </a:lstStyle>
          <a:p>
            <a:pPr lvl="0"/>
            <a:r>
              <a:rPr lang="en-US" dirty="0"/>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440958" y="0"/>
            <a:ext cx="6995517" cy="6994525"/>
          </a:xfrm>
          <a:blipFill>
            <a:blip r:embed="rId3"/>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custDataLst>
      <p:tags r:id="rId1"/>
    </p:custDataLst>
    <p:extLst>
      <p:ext uri="{BB962C8B-B14F-4D97-AF65-F5344CB8AC3E}">
        <p14:creationId xmlns:p14="http://schemas.microsoft.com/office/powerpoint/2010/main" val="235941063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737" y="2932236"/>
            <a:ext cx="4245437" cy="1130053"/>
          </a:xfrm>
        </p:spPr>
        <p:txBody>
          <a:bodyPr wrap="square" rIns="0" anchor="ctr" anchorCtr="0">
            <a:spAutoFit/>
          </a:bodyPr>
          <a:lstStyle>
            <a:lvl1pPr>
              <a:lnSpc>
                <a:spcPct val="100000"/>
              </a:lnSpc>
              <a:defRPr sz="3600" b="0" spc="-50" baseline="0">
                <a:solidFill>
                  <a:schemeClr val="tx2"/>
                </a:soli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440958" y="0"/>
            <a:ext cx="6995517" cy="6994525"/>
          </a:xfrm>
          <a:blipFill>
            <a:blip r:embed="rId3"/>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custDataLst>
      <p:tags r:id="rId1"/>
    </p:custDataLst>
    <p:extLst>
      <p:ext uri="{BB962C8B-B14F-4D97-AF65-F5344CB8AC3E}">
        <p14:creationId xmlns:p14="http://schemas.microsoft.com/office/powerpoint/2010/main" val="245135612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914" y="3040994"/>
            <a:ext cx="4243947" cy="878930"/>
          </a:xfrm>
        </p:spPr>
        <p:txBody>
          <a:bodyPr wrap="square" anchor="t">
            <a:spAutoFit/>
          </a:bodyPr>
          <a:lstStyle>
            <a:lvl1pPr>
              <a:lnSpc>
                <a:spcPct val="100000"/>
              </a:lnSpc>
              <a:defRPr sz="2800" b="0" spc="0" baseline="0">
                <a:solidFill>
                  <a:schemeClr val="tx2"/>
                </a:soli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440958" y="0"/>
            <a:ext cx="6995517" cy="6994525"/>
          </a:xfrm>
          <a:blipFill>
            <a:blip r:embed="rId3"/>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custDataLst>
      <p:tags r:id="rId1"/>
    </p:custDataLst>
    <p:extLst>
      <p:ext uri="{BB962C8B-B14F-4D97-AF65-F5344CB8AC3E}">
        <p14:creationId xmlns:p14="http://schemas.microsoft.com/office/powerpoint/2010/main" val="65972235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00" b="0" kern="1200" cap="none" spc="-51" baseline="0" dirty="0">
                <a:ln w="3175">
                  <a:noFill/>
                </a:ln>
                <a:solidFill>
                  <a:schemeClr val="tx2"/>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96951" y="4056498"/>
            <a:ext cx="9327356" cy="313904"/>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custDataLst>
      <p:tags r:id="rId1"/>
    </p:custDataLst>
    <p:extLst>
      <p:ext uri="{BB962C8B-B14F-4D97-AF65-F5344CB8AC3E}">
        <p14:creationId xmlns:p14="http://schemas.microsoft.com/office/powerpoint/2010/main" val="1407530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1" y="-16730"/>
            <a:ext cx="12436475" cy="7011255"/>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3" y="0"/>
            <a:ext cx="11898315" cy="6994524"/>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95915" y="2474071"/>
            <a:ext cx="5185566" cy="1130053"/>
          </a:xfrm>
          <a:noFill/>
        </p:spPr>
        <p:txBody>
          <a:bodyPr wrap="square" lIns="0" tIns="0" rIns="0" bIns="0" anchor="b" anchorCtr="0">
            <a:spAutoFit/>
          </a:bodyPr>
          <a:lstStyle>
            <a:lvl1pPr>
              <a:defRPr sz="3600" spc="-51" baseline="0">
                <a:solidFill>
                  <a:schemeClr val="accent2"/>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95914" y="4041282"/>
            <a:ext cx="5186010" cy="313904"/>
          </a:xfrm>
          <a:noFill/>
        </p:spPr>
        <p:txBody>
          <a:bodyPr wrap="square" lIns="0" tIns="0" rIns="0" bIns="0">
            <a:spAutoFit/>
          </a:bodyPr>
          <a:lstStyle>
            <a:lvl1pPr marL="0" indent="0">
              <a:spcBef>
                <a:spcPts val="0"/>
              </a:spcBef>
              <a:buNone/>
              <a:defRPr sz="2000" spc="0" baseline="0">
                <a:solidFill>
                  <a:schemeClr val="bg1"/>
                </a:solidFill>
                <a:latin typeface="+mj-lt"/>
                <a:cs typeface="Segoe UI" panose="020B0502040204020203" pitchFamily="34" charset="0"/>
              </a:defRPr>
            </a:lvl1pPr>
          </a:lstStyle>
          <a:p>
            <a:pPr lvl="0"/>
            <a:r>
              <a:rPr lang="en-US" dirty="0"/>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53798" y="570022"/>
            <a:ext cx="4267668" cy="346799"/>
          </a:xfrm>
          <a:prstGeom prst="rect">
            <a:avLst/>
          </a:prstGeom>
        </p:spPr>
      </p:pic>
    </p:spTree>
    <p:custDataLst>
      <p:tags r:id="rId1"/>
    </p:custDataLst>
    <p:extLst>
      <p:ext uri="{BB962C8B-B14F-4D97-AF65-F5344CB8AC3E}">
        <p14:creationId xmlns:p14="http://schemas.microsoft.com/office/powerpoint/2010/main" val="33363966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00" b="0" kern="1200" cap="none" spc="-51" baseline="0" dirty="0">
                <a:ln w="3175">
                  <a:noFill/>
                </a:ln>
                <a:solidFill>
                  <a:schemeClr val="tx2"/>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96951" y="4056498"/>
            <a:ext cx="9327356" cy="313904"/>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custDataLst>
      <p:tags r:id="rId1"/>
    </p:custDataLst>
    <p:extLst>
      <p:ext uri="{BB962C8B-B14F-4D97-AF65-F5344CB8AC3E}">
        <p14:creationId xmlns:p14="http://schemas.microsoft.com/office/powerpoint/2010/main" val="33630655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00" b="0" kern="1200" cap="none" spc="-51" baseline="0" dirty="0">
                <a:ln w="3175">
                  <a:noFill/>
                </a:ln>
                <a:solidFill>
                  <a:schemeClr val="tx2"/>
                </a:solidFill>
                <a:effectLst/>
                <a:latin typeface="+mj-lt"/>
                <a:ea typeface="+mn-ea"/>
                <a:cs typeface="Segoe UI" pitchFamily="34" charset="0"/>
              </a:defRPr>
            </a:lvl1pPr>
          </a:lstStyle>
          <a:p>
            <a:r>
              <a:rPr lang="en-US" dirty="0"/>
              <a:t>Video</a:t>
            </a:r>
          </a:p>
        </p:txBody>
      </p:sp>
    </p:spTree>
    <p:custDataLst>
      <p:tags r:id="rId1"/>
    </p:custDataLst>
    <p:extLst>
      <p:ext uri="{BB962C8B-B14F-4D97-AF65-F5344CB8AC3E}">
        <p14:creationId xmlns:p14="http://schemas.microsoft.com/office/powerpoint/2010/main" val="41350029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00" b="0" kern="1200" cap="none" spc="-51" baseline="0" dirty="0">
                <a:ln w="3175">
                  <a:noFill/>
                </a:ln>
                <a:solidFill>
                  <a:schemeClr val="tx2"/>
                </a:solidFill>
                <a:effectLst/>
                <a:latin typeface="+mj-lt"/>
                <a:ea typeface="+mn-ea"/>
                <a:cs typeface="Segoe UI" pitchFamily="34" charset="0"/>
              </a:defRPr>
            </a:lvl1pPr>
          </a:lstStyle>
          <a:p>
            <a:r>
              <a:rPr lang="en-US" dirty="0"/>
              <a:t>Video</a:t>
            </a:r>
          </a:p>
        </p:txBody>
      </p:sp>
    </p:spTree>
    <p:custDataLst>
      <p:tags r:id="rId1"/>
    </p:custDataLst>
    <p:extLst>
      <p:ext uri="{BB962C8B-B14F-4D97-AF65-F5344CB8AC3E}">
        <p14:creationId xmlns:p14="http://schemas.microsoft.com/office/powerpoint/2010/main" val="19277070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Title: Dark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00" b="0" kern="1200" cap="none" spc="-51" baseline="0" dirty="0">
                <a:ln w="3175">
                  <a:noFill/>
                </a:ln>
                <a:solidFill>
                  <a:schemeClr val="accent2"/>
                </a:solidFill>
                <a:effectLst/>
                <a:latin typeface="+mj-lt"/>
                <a:ea typeface="+mn-ea"/>
                <a:cs typeface="Segoe UI" pitchFamily="34" charset="0"/>
              </a:defRPr>
            </a:lvl1pPr>
          </a:lstStyle>
          <a:p>
            <a:r>
              <a:rPr lang="en-US" dirty="0"/>
              <a:t>Section title</a:t>
            </a:r>
          </a:p>
        </p:txBody>
      </p:sp>
    </p:spTree>
    <p:custDataLst>
      <p:tags r:id="rId1"/>
    </p:custDataLst>
    <p:extLst>
      <p:ext uri="{BB962C8B-B14F-4D97-AF65-F5344CB8AC3E}">
        <p14:creationId xmlns:p14="http://schemas.microsoft.com/office/powerpoint/2010/main" val="31147976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00" b="0" kern="1200" cap="none" spc="-51" baseline="0" dirty="0">
                <a:ln w="3175">
                  <a:noFill/>
                </a:ln>
                <a:solidFill>
                  <a:schemeClr val="bg1"/>
                </a:solidFill>
                <a:effectLst/>
                <a:latin typeface="+mj-lt"/>
                <a:ea typeface="+mn-ea"/>
                <a:cs typeface="Segoe UI" pitchFamily="34" charset="0"/>
              </a:defRPr>
            </a:lvl1pPr>
          </a:lstStyle>
          <a:p>
            <a:r>
              <a:rPr lang="en-US" dirty="0"/>
              <a:t>Section title</a:t>
            </a:r>
          </a:p>
        </p:txBody>
      </p:sp>
    </p:spTree>
    <p:custDataLst>
      <p:tags r:id="rId1"/>
    </p:custDataLst>
    <p:extLst>
      <p:ext uri="{BB962C8B-B14F-4D97-AF65-F5344CB8AC3E}">
        <p14:creationId xmlns:p14="http://schemas.microsoft.com/office/powerpoint/2010/main" val="38908585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 Light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00" b="0" kern="1200" cap="none" spc="-51" baseline="0" dirty="0">
                <a:ln w="3175">
                  <a:noFill/>
                </a:ln>
                <a:solidFill>
                  <a:schemeClr val="tx2"/>
                </a:solidFill>
                <a:effectLst/>
                <a:latin typeface="+mj-lt"/>
                <a:ea typeface="+mn-ea"/>
                <a:cs typeface="Segoe UI" pitchFamily="34" charset="0"/>
              </a:defRPr>
            </a:lvl1pPr>
          </a:lstStyle>
          <a:p>
            <a:r>
              <a:rPr lang="en-US" dirty="0"/>
              <a:t>Section title</a:t>
            </a:r>
          </a:p>
        </p:txBody>
      </p:sp>
    </p:spTree>
    <p:custDataLst>
      <p:tags r:id="rId1"/>
    </p:custDataLst>
    <p:extLst>
      <p:ext uri="{BB962C8B-B14F-4D97-AF65-F5344CB8AC3E}">
        <p14:creationId xmlns:p14="http://schemas.microsoft.com/office/powerpoint/2010/main" val="28944399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Light 2">
    <p:bg>
      <p:bgRef idx="1001">
        <a:schemeClr val="bg1"/>
      </p:bgRef>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666291E-6B74-4E99-A780-376C2257BA8B}"/>
              </a:ext>
            </a:extLst>
          </p:cNvPr>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00" b="0" kern="1200" cap="none" spc="-51" baseline="0" dirty="0">
                <a:ln w="3175">
                  <a:noFill/>
                </a:ln>
                <a:solidFill>
                  <a:schemeClr val="tx2"/>
                </a:solidFill>
                <a:effectLst/>
                <a:latin typeface="+mj-lt"/>
                <a:ea typeface="+mn-ea"/>
                <a:cs typeface="Segoe UI" pitchFamily="34" charset="0"/>
              </a:defRPr>
            </a:lvl1pPr>
          </a:lstStyle>
          <a:p>
            <a:r>
              <a:rPr lang="en-US" dirty="0"/>
              <a:t>Section title</a:t>
            </a:r>
          </a:p>
        </p:txBody>
      </p:sp>
    </p:spTree>
    <p:custDataLst>
      <p:tags r:id="rId1"/>
    </p:custDataLst>
    <p:extLst>
      <p:ext uri="{BB962C8B-B14F-4D97-AF65-F5344CB8AC3E}">
        <p14:creationId xmlns:p14="http://schemas.microsoft.com/office/powerpoint/2010/main" val="42215495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84548570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243269698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2"/>
                </a:solidFill>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1465289"/>
            <a:ext cx="11239464" cy="1946203"/>
          </a:xfrm>
        </p:spPr>
        <p:txBody>
          <a:bodyPr/>
          <a:lstStyle>
            <a:lvl1pPr marL="0" indent="0">
              <a:buNone/>
              <a:defRPr sz="285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449"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241"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773"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912"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ustDataLst>
      <p:tags r:id="rId1"/>
    </p:custDataLst>
    <p:extLst>
      <p:ext uri="{BB962C8B-B14F-4D97-AF65-F5344CB8AC3E}">
        <p14:creationId xmlns:p14="http://schemas.microsoft.com/office/powerpoint/2010/main" val="269609230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bg>
      <p:bgRef idx="1001">
        <a:schemeClr val="bg1"/>
      </p:bgRef>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13CDEEC8-BFE4-4E34-8902-D67BBAF7909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0163" y="0"/>
            <a:ext cx="12444412" cy="6994525"/>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userDrawn="1"/>
        </p:nvSpPr>
        <p:spPr bwMode="auto">
          <a:xfrm>
            <a:off x="-30163" y="0"/>
            <a:ext cx="7742237" cy="6994525"/>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95915" y="2474071"/>
            <a:ext cx="5185566" cy="1130053"/>
          </a:xfrm>
          <a:noFill/>
        </p:spPr>
        <p:txBody>
          <a:bodyPr wrap="square" lIns="0" tIns="0" rIns="0" bIns="0" anchor="b" anchorCtr="0">
            <a:spAutoFit/>
          </a:bodyPr>
          <a:lstStyle>
            <a:lvl1pPr>
              <a:defRPr sz="3600" spc="-51" baseline="0">
                <a:solidFill>
                  <a:schemeClr val="tx2"/>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95914" y="4041282"/>
            <a:ext cx="5186010" cy="313904"/>
          </a:xfrm>
          <a:noFill/>
        </p:spPr>
        <p:txBody>
          <a:bodyPr wrap="square" lIns="0" tIns="0" rIns="0" bIns="0">
            <a:spAutoFit/>
          </a:bodyPr>
          <a:lstStyle>
            <a:lvl1pPr marL="0" indent="0">
              <a:spcBef>
                <a:spcPts val="0"/>
              </a:spcBef>
              <a:buNone/>
              <a:defRPr sz="2000"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dirty="0"/>
              <a:t>Speaker name or subtitle text</a:t>
            </a:r>
          </a:p>
        </p:txBody>
      </p:sp>
      <p:pic>
        <p:nvPicPr>
          <p:cNvPr id="4" name="Picture 3">
            <a:extLst>
              <a:ext uri="{FF2B5EF4-FFF2-40B4-BE49-F238E27FC236}">
                <a16:creationId xmlns:a16="http://schemas.microsoft.com/office/drawing/2014/main" id="{3818D161-E057-4198-A2E8-D2C4BDF05499}"/>
              </a:ext>
            </a:extLst>
          </p:cNvPr>
          <p:cNvPicPr>
            <a:picLocks noChangeAspect="1"/>
          </p:cNvPicPr>
          <p:nvPr userDrawn="1"/>
        </p:nvPicPr>
        <p:blipFill>
          <a:blip r:embed="rId4"/>
          <a:stretch>
            <a:fillRect/>
          </a:stretch>
        </p:blipFill>
        <p:spPr>
          <a:xfrm>
            <a:off x="546770" y="568958"/>
            <a:ext cx="4299868" cy="349416"/>
          </a:xfrm>
          <a:prstGeom prst="rect">
            <a:avLst/>
          </a:prstGeom>
        </p:spPr>
      </p:pic>
    </p:spTree>
    <p:custDataLst>
      <p:tags r:id="rId1"/>
    </p:custDataLst>
    <p:extLst>
      <p:ext uri="{BB962C8B-B14F-4D97-AF65-F5344CB8AC3E}">
        <p14:creationId xmlns:p14="http://schemas.microsoft.com/office/powerpoint/2010/main" val="29602120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userDrawn="1">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hank you slid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891154-14BE-460A-9BE6-DDFB35DDDD37}"/>
              </a:ext>
            </a:extLst>
          </p:cNvPr>
          <p:cNvPicPr>
            <a:picLocks noChangeAspect="1"/>
          </p:cNvPicPr>
          <p:nvPr userDrawn="1"/>
        </p:nvPicPr>
        <p:blipFill rotWithShape="1">
          <a:blip r:embed="rId3"/>
          <a:srcRect l="8606" t="385" b="385"/>
          <a:stretch/>
        </p:blipFill>
        <p:spPr>
          <a:xfrm flipH="1">
            <a:off x="-2" y="0"/>
            <a:ext cx="12444411" cy="6994524"/>
          </a:xfrm>
          <a:prstGeom prst="rect">
            <a:avLst/>
          </a:prstGeom>
          <a:noFill/>
        </p:spPr>
      </p:pic>
      <p:sp>
        <p:nvSpPr>
          <p:cNvPr id="4" name="Rectangle 3">
            <a:extLst>
              <a:ext uri="{FF2B5EF4-FFF2-40B4-BE49-F238E27FC236}">
                <a16:creationId xmlns:a16="http://schemas.microsoft.com/office/drawing/2014/main" id="{1EF5C77D-5042-4EDE-A433-2778904B3494}"/>
              </a:ext>
            </a:extLst>
          </p:cNvPr>
          <p:cNvSpPr/>
          <p:nvPr userDrawn="1"/>
        </p:nvSpPr>
        <p:spPr bwMode="auto">
          <a:xfrm>
            <a:off x="-3" y="0"/>
            <a:ext cx="11898315" cy="6994524"/>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dirty="0">
                <a:solidFill>
                  <a:schemeClr val="bg1">
                    <a:lumMod val="85000"/>
                  </a:schemeClr>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650F9EC5-2A92-41F9-A121-0864C60483BB}"/>
              </a:ext>
            </a:extLst>
          </p:cNvPr>
          <p:cNvPicPr>
            <a:picLocks noChangeAspect="1"/>
          </p:cNvPicPr>
          <p:nvPr userDrawn="1"/>
        </p:nvPicPr>
        <p:blipFill>
          <a:blip r:embed="rId4"/>
          <a:stretch>
            <a:fillRect/>
          </a:stretch>
        </p:blipFill>
        <p:spPr>
          <a:xfrm>
            <a:off x="553798" y="570022"/>
            <a:ext cx="4267668" cy="346799"/>
          </a:xfrm>
          <a:prstGeom prst="rect">
            <a:avLst/>
          </a:prstGeom>
        </p:spPr>
      </p:pic>
    </p:spTree>
    <p:custDataLst>
      <p:tags r:id="rId1"/>
    </p:custDataLst>
    <p:extLst>
      <p:ext uri="{BB962C8B-B14F-4D97-AF65-F5344CB8AC3E}">
        <p14:creationId xmlns:p14="http://schemas.microsoft.com/office/powerpoint/2010/main" val="385437938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Thank you slide">
    <p:bg>
      <p:bgRef idx="1001">
        <a:schemeClr val="bg2"/>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F655746-0C3B-471F-A078-7ABA6DFB5964}"/>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12436475" cy="6994525"/>
          </a:xfrm>
          <a:prstGeom prst="rect">
            <a:avLst/>
          </a:prstGeom>
        </p:spPr>
      </p:pic>
      <p:sp>
        <p:nvSpPr>
          <p:cNvPr id="8" name="Rectangle 7">
            <a:extLst>
              <a:ext uri="{FF2B5EF4-FFF2-40B4-BE49-F238E27FC236}">
                <a16:creationId xmlns:a16="http://schemas.microsoft.com/office/drawing/2014/main" id="{9C53D068-1EFE-4D02-84E8-90FD7FBD3FAB}"/>
              </a:ext>
            </a:extLst>
          </p:cNvPr>
          <p:cNvSpPr/>
          <p:nvPr userDrawn="1"/>
        </p:nvSpPr>
        <p:spPr bwMode="auto">
          <a:xfrm>
            <a:off x="0" y="0"/>
            <a:ext cx="9190037" cy="6994524"/>
          </a:xfrm>
          <a:prstGeom prst="rect">
            <a:avLst/>
          </a:prstGeom>
          <a:gradFill flip="none" rotWithShape="1">
            <a:gsLst>
              <a:gs pos="0">
                <a:schemeClr val="bg1">
                  <a:alpha val="0"/>
                </a:schemeClr>
              </a:gs>
              <a:gs pos="100000">
                <a:schemeClr val="bg1">
                  <a:alpha val="92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9" name="Picture 8">
            <a:extLst>
              <a:ext uri="{FF2B5EF4-FFF2-40B4-BE49-F238E27FC236}">
                <a16:creationId xmlns:a16="http://schemas.microsoft.com/office/drawing/2014/main" id="{C2D1B6C6-8D40-495F-A7D4-74B5B4E512EC}"/>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46769" y="568958"/>
            <a:ext cx="2532536" cy="561420"/>
          </a:xfrm>
          <a:prstGeom prst="rect">
            <a:avLst/>
          </a:prstGeom>
        </p:spPr>
      </p:pic>
    </p:spTree>
    <p:custDataLst>
      <p:tags r:id="rId1"/>
    </p:custDataLst>
    <p:extLst>
      <p:ext uri="{BB962C8B-B14F-4D97-AF65-F5344CB8AC3E}">
        <p14:creationId xmlns:p14="http://schemas.microsoft.com/office/powerpoint/2010/main" val="122493364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tx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dirty="0">
                <a:solidFill>
                  <a:schemeClr val="bg1">
                    <a:lumMod val="65000"/>
                  </a:schemeClr>
                </a:solidFill>
                <a:cs typeface="Segoe UI" pitchFamily="34" charset="0"/>
              </a:rPr>
              <a:t>© Copyright Microsoft Corporation. All rights reserved. </a:t>
            </a:r>
          </a:p>
        </p:txBody>
      </p:sp>
      <p:pic>
        <p:nvPicPr>
          <p:cNvPr id="3" name="Picture 2">
            <a:extLst>
              <a:ext uri="{FF2B5EF4-FFF2-40B4-BE49-F238E27FC236}">
                <a16:creationId xmlns:a16="http://schemas.microsoft.com/office/drawing/2014/main" id="{C042D301-16C4-4565-8EF4-58070018D32A}"/>
              </a:ext>
            </a:extLst>
          </p:cNvPr>
          <p:cNvPicPr>
            <a:picLocks noChangeAspect="1"/>
          </p:cNvPicPr>
          <p:nvPr userDrawn="1"/>
        </p:nvPicPr>
        <p:blipFill>
          <a:blip r:embed="rId3"/>
          <a:stretch>
            <a:fillRect/>
          </a:stretch>
        </p:blipFill>
        <p:spPr>
          <a:xfrm>
            <a:off x="553798" y="570022"/>
            <a:ext cx="4267668" cy="346799"/>
          </a:xfrm>
          <a:prstGeom prst="rect">
            <a:avLst/>
          </a:prstGeom>
        </p:spPr>
      </p:pic>
    </p:spTree>
    <p:custDataLst>
      <p:tags r:id="rId1"/>
    </p:custDataLst>
    <p:extLst>
      <p:ext uri="{BB962C8B-B14F-4D97-AF65-F5344CB8AC3E}">
        <p14:creationId xmlns:p14="http://schemas.microsoft.com/office/powerpoint/2010/main" val="172638097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Closing logo slide">
    <p:bg>
      <p:bgPr>
        <a:solidFill>
          <a:schemeClr val="bg1">
            <a:lumMod val="95000"/>
          </a:schemeClr>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CC8BA942-27B6-4AF2-BD7A-E0D59837700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46769" y="568958"/>
            <a:ext cx="2532536" cy="561420"/>
          </a:xfrm>
          <a:prstGeom prst="rect">
            <a:avLst/>
          </a:prstGeom>
        </p:spPr>
      </p:pic>
    </p:spTree>
    <p:custDataLst>
      <p:tags r:id="rId1"/>
    </p:custDataLst>
    <p:extLst>
      <p:ext uri="{BB962C8B-B14F-4D97-AF65-F5344CB8AC3E}">
        <p14:creationId xmlns:p14="http://schemas.microsoft.com/office/powerpoint/2010/main" val="121141556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bg2"/>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accent2"/>
                </a:solidFill>
                <a:latin typeface="+mj-lt"/>
                <a:ea typeface="Segoe UI" pitchFamily="34" charset="0"/>
                <a:cs typeface="Segoe UI" pitchFamily="34" charset="0"/>
              </a:defRPr>
            </a:lvl1pPr>
          </a:lstStyle>
          <a:p>
            <a:r>
              <a:rPr lang="en-US" dirty="0"/>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4" y="1465289"/>
            <a:ext cx="11239789" cy="2260106"/>
          </a:xfrm>
        </p:spPr>
        <p:txBody>
          <a:bodyPr>
            <a:spAutoFit/>
          </a:bodyPr>
          <a:lstStyle>
            <a:lvl1pPr>
              <a:defRPr sz="3672">
                <a:latin typeface="+mj-lt"/>
              </a:defRPr>
            </a:lvl1pPr>
            <a:lvl2pPr>
              <a:defRPr sz="2856">
                <a:latin typeface="+mn-lt"/>
              </a:defRPr>
            </a:lvl2pPr>
            <a:lvl3pPr>
              <a:defRPr sz="2448">
                <a:latin typeface="+mn-lt"/>
              </a:defRPr>
            </a:lvl3pPr>
            <a:lvl4pPr>
              <a:defRPr sz="2040">
                <a:latin typeface="+mn-lt"/>
              </a:defRPr>
            </a:lvl4pPr>
            <a:lvl5pPr>
              <a:defRPr sz="1836">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Next slide"/>
          <p:cNvSpPr>
            <a:spLocks noGrp="1"/>
          </p:cNvSpPr>
          <p:nvPr>
            <p:ph type="body" sz="quarter" idx="11" hasCustomPrompt="1"/>
          </p:nvPr>
        </p:nvSpPr>
        <p:spPr>
          <a:xfrm>
            <a:off x="2" y="6393839"/>
            <a:ext cx="12436476" cy="600688"/>
          </a:xfrm>
          <a:prstGeom prst="rect">
            <a:avLst/>
          </a:prstGeom>
          <a:solidFill>
            <a:schemeClr val="accent2"/>
          </a:solidFill>
        </p:spPr>
        <p:txBody>
          <a:bodyPr wrap="square" lIns="155457" tIns="77729" rIns="155457" bIns="45720" anchor="b" anchorCtr="0">
            <a:noAutofit/>
          </a:bodyPr>
          <a:lstStyle>
            <a:lvl1pPr algn="r">
              <a:buFont typeface="Arial" pitchFamily="34" charset="0"/>
              <a:buNone/>
              <a:defRPr sz="3774" spc="-52" baseline="0">
                <a:solidFill>
                  <a:schemeClr val="bg2"/>
                </a:solidFill>
                <a:effectLst/>
                <a:latin typeface="+mj-lt"/>
                <a:ea typeface="Segoe UI" pitchFamily="34" charset="0"/>
                <a:cs typeface="Segoe UI" pitchFamily="34" charset="0"/>
              </a:defRPr>
            </a:lvl1pPr>
          </a:lstStyle>
          <a:p>
            <a:pPr lvl="0"/>
            <a:r>
              <a:rPr lang="en-US" dirty="0"/>
              <a:t>Next:</a:t>
            </a:r>
          </a:p>
        </p:txBody>
      </p:sp>
    </p:spTree>
    <p:custDataLst>
      <p:tags r:id="rId1"/>
    </p:custDataLst>
    <p:extLst>
      <p:ext uri="{BB962C8B-B14F-4D97-AF65-F5344CB8AC3E}">
        <p14:creationId xmlns:p14="http://schemas.microsoft.com/office/powerpoint/2010/main" val="133474954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Icon librar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328987" y="433647"/>
            <a:ext cx="5394960" cy="123076"/>
          </a:xfrm>
        </p:spPr>
        <p:txBody>
          <a:bodyPr wrap="square" lIns="0" tIns="0" rIns="0" bIns="0" anchor="ctr">
            <a:spAutoFit/>
          </a:bodyPr>
          <a:lstStyle>
            <a:lvl1pPr>
              <a:defRPr sz="800" spc="0">
                <a:gradFill>
                  <a:gsLst>
                    <a:gs pos="0">
                      <a:schemeClr val="tx1">
                        <a:lumMod val="60000"/>
                        <a:lumOff val="40000"/>
                      </a:schemeClr>
                    </a:gs>
                    <a:gs pos="100000">
                      <a:schemeClr val="tx1">
                        <a:lumMod val="60000"/>
                        <a:lumOff val="40000"/>
                      </a:schemeClr>
                    </a:gs>
                  </a:gsLst>
                  <a:lin ang="5400000" scaled="0"/>
                </a:gradFill>
                <a:latin typeface="Segoe UI Semibold" panose="020B0702040204020203" pitchFamily="34" charset="0"/>
                <a:cs typeface="Segoe UI Semibold" panose="020B0702040204020203" pitchFamily="34" charset="0"/>
              </a:defRPr>
            </a:lvl1pPr>
          </a:lstStyle>
          <a:p>
            <a:r>
              <a:rPr lang="en-US"/>
              <a:t>Section title</a:t>
            </a:r>
          </a:p>
        </p:txBody>
      </p:sp>
      <p:sp>
        <p:nvSpPr>
          <p:cNvPr id="3" name="TextBox 2"/>
          <p:cNvSpPr txBox="1"/>
          <p:nvPr userDrawn="1"/>
        </p:nvSpPr>
        <p:spPr>
          <a:xfrm>
            <a:off x="454125" y="438682"/>
            <a:ext cx="2106552" cy="113006"/>
          </a:xfrm>
          <a:prstGeom prst="rect">
            <a:avLst/>
          </a:prstGeom>
        </p:spPr>
        <p:txBody>
          <a:bodyPr vert="horz" wrap="square" lIns="0" tIns="0" rIns="0" bIns="0" rtlCol="0" anchor="ctr">
            <a:spAutoFit/>
          </a:bodyPr>
          <a:lstStyle>
            <a:lvl1pPr algn="l" defTabSz="932742" eaLnBrk="1" latinLnBrk="0" hangingPunct="1">
              <a:lnSpc>
                <a:spcPct val="90000"/>
              </a:lnSpc>
              <a:spcBef>
                <a:spcPct val="0"/>
              </a:spcBef>
              <a:buNone/>
              <a:defRPr lang="en-US" sz="1000" b="0" cap="none" spc="0" baseline="0" dirty="0" smtClean="0">
                <a:ln w="3175">
                  <a:noFill/>
                </a:ln>
                <a:gradFill>
                  <a:gsLst>
                    <a:gs pos="0">
                      <a:schemeClr val="tx1">
                        <a:lumMod val="60000"/>
                        <a:lumOff val="40000"/>
                      </a:schemeClr>
                    </a:gs>
                    <a:gs pos="100000">
                      <a:schemeClr val="tx1">
                        <a:lumMod val="60000"/>
                        <a:lumOff val="40000"/>
                      </a:schemeClr>
                    </a:gs>
                  </a:gsLst>
                  <a:lin ang="5400000" scaled="0"/>
                </a:gradFill>
                <a:effectLst/>
                <a:cs typeface="Segoe UI" pitchFamily="34" charset="0"/>
              </a:defRPr>
            </a:lvl1pPr>
          </a:lstStyle>
          <a:p>
            <a:pPr lvl="0"/>
            <a:r>
              <a:rPr lang="en-US" sz="800">
                <a:latin typeface="Segoe UI Semibold" panose="020B0702040204020203" pitchFamily="34" charset="0"/>
                <a:cs typeface="Segoe UI Semibold" panose="020B0702040204020203" pitchFamily="34" charset="0"/>
              </a:rPr>
              <a:t>Monoline icons   </a:t>
            </a:r>
            <a:r>
              <a:rPr lang="en-US" sz="800" b="0" kern="1200" cap="none" spc="0" baseline="0">
                <a:ln w="3175">
                  <a:noFill/>
                </a:ln>
                <a:gradFill>
                  <a:gsLst>
                    <a:gs pos="0">
                      <a:schemeClr val="tx1">
                        <a:lumMod val="60000"/>
                        <a:lumOff val="40000"/>
                      </a:schemeClr>
                    </a:gs>
                    <a:gs pos="100000">
                      <a:schemeClr val="tx1">
                        <a:lumMod val="60000"/>
                        <a:lumOff val="40000"/>
                      </a:schemeClr>
                    </a:gs>
                  </a:gsLst>
                  <a:lin ang="5400000" scaled="0"/>
                </a:gradFill>
                <a:effectLst/>
                <a:latin typeface="+mn-lt"/>
                <a:ea typeface="+mn-ea"/>
                <a:cs typeface="Segoe UI Semibold" panose="020B0702040204020203" pitchFamily="34" charset="0"/>
              </a:rPr>
              <a:t>/   PowerPoint</a:t>
            </a:r>
            <a:endParaRPr lang="en-US" sz="800">
              <a:latin typeface="+mn-lt"/>
              <a:cs typeface="Segoe UI Semibold" panose="020B0702040204020203" pitchFamily="34" charset="0"/>
            </a:endParaRPr>
          </a:p>
        </p:txBody>
      </p:sp>
      <p:grpSp>
        <p:nvGrpSpPr>
          <p:cNvPr id="4" name="Group 3"/>
          <p:cNvGrpSpPr>
            <a:grpSpLocks noChangeAspect="1"/>
          </p:cNvGrpSpPr>
          <p:nvPr userDrawn="1"/>
        </p:nvGrpSpPr>
        <p:grpSpPr>
          <a:xfrm>
            <a:off x="11244205" y="420762"/>
            <a:ext cx="733484" cy="156430"/>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grpSp>
    </p:spTree>
    <p:custDataLst>
      <p:tags r:id="rId1"/>
    </p:custDataLst>
    <p:extLst>
      <p:ext uri="{BB962C8B-B14F-4D97-AF65-F5344CB8AC3E}">
        <p14:creationId xmlns:p14="http://schemas.microsoft.com/office/powerpoint/2010/main" val="512237103"/>
      </p:ext>
    </p:extLst>
  </p:cSld>
  <p:clrMapOvr>
    <a:masterClrMapping/>
  </p:clrMapOvr>
  <p:transition>
    <p:fade/>
  </p:transition>
  <p:extLst>
    <p:ext uri="{DCECCB84-F9BA-43D5-87BE-67443E8EF086}">
      <p15:sldGuideLst xmlns:p15="http://schemas.microsoft.com/office/powerpoint/2012/main"/>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Holder 2"/>
          <p:cNvSpPr>
            <a:spLocks noGrp="1"/>
          </p:cNvSpPr>
          <p:nvPr>
            <p:ph type="title"/>
          </p:nvPr>
        </p:nvSpPr>
        <p:spPr>
          <a:xfrm>
            <a:off x="600059" y="466301"/>
            <a:ext cx="11239464" cy="690638"/>
          </a:xfrm>
        </p:spPr>
        <p:txBody>
          <a:bodyPr lIns="0" tIns="0" rIns="0" bIns="0"/>
          <a:lstStyle>
            <a:lvl1pPr>
              <a:defRPr sz="4488" b="0" i="0">
                <a:solidFill>
                  <a:schemeClr val="tx1"/>
                </a:solidFill>
                <a:latin typeface="Calibri Light"/>
                <a:cs typeface="Calibri Light"/>
              </a:defRPr>
            </a:lvl1pPr>
          </a:lstStyle>
          <a:p>
            <a:endParaRPr/>
          </a:p>
        </p:txBody>
      </p:sp>
      <p:sp>
        <p:nvSpPr>
          <p:cNvPr id="3" name="Holder 3"/>
          <p:cNvSpPr>
            <a:spLocks noGrp="1"/>
          </p:cNvSpPr>
          <p:nvPr>
            <p:ph type="body" idx="1"/>
          </p:nvPr>
        </p:nvSpPr>
        <p:spPr>
          <a:xfrm>
            <a:off x="595915" y="1464080"/>
            <a:ext cx="11239464" cy="430887"/>
          </a:xfrm>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7/20/2020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410300756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a:stretch>
            <a:fillRect/>
          </a:stretch>
        </p:blipFill>
        <p:spPr bwMode="black">
          <a:xfrm>
            <a:off x="595915" y="597450"/>
            <a:ext cx="1393641" cy="298433"/>
          </a:xfrm>
          <a:prstGeom prst="rect">
            <a:avLst/>
          </a:prstGeom>
        </p:spPr>
      </p:pic>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72" spc="-51"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1"/>
            <a:ext cx="9327356" cy="345294"/>
          </a:xfrm>
          <a:noFill/>
        </p:spPr>
        <p:txBody>
          <a:bodyPr wrap="square" lIns="0" tIns="0" rIns="0" bIns="0">
            <a:spAutoFit/>
          </a:bodyPr>
          <a:lstStyle>
            <a:lvl1pPr marL="0" indent="0">
              <a:spcBef>
                <a:spcPts val="0"/>
              </a:spcBef>
              <a:buNone/>
              <a:defRPr sz="2244"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866523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2"/>
          <a:stretch>
            <a:fillRect/>
          </a:stretch>
        </p:blipFill>
        <p:spPr bwMode="black">
          <a:xfrm>
            <a:off x="595914" y="597450"/>
            <a:ext cx="1393840" cy="298433"/>
          </a:xfrm>
          <a:prstGeom prst="rect">
            <a:avLst/>
          </a:prstGeom>
        </p:spPr>
      </p:pic>
      <p:sp>
        <p:nvSpPr>
          <p:cNvPr id="9" name="Title 1"/>
          <p:cNvSpPr>
            <a:spLocks noGrp="1"/>
          </p:cNvSpPr>
          <p:nvPr>
            <p:ph type="title" hasCustomPrompt="1"/>
          </p:nvPr>
        </p:nvSpPr>
        <p:spPr>
          <a:xfrm>
            <a:off x="595915" y="2976318"/>
            <a:ext cx="9327356" cy="627807"/>
          </a:xfrm>
          <a:noFill/>
        </p:spPr>
        <p:txBody>
          <a:bodyPr lIns="0" tIns="0" rIns="0" bIns="0" anchor="b" anchorCtr="0">
            <a:spAutoFit/>
          </a:bodyPr>
          <a:lstStyle>
            <a:lvl1pPr>
              <a:defRPr sz="4080" spc="-51"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1"/>
            <a:ext cx="9327356" cy="376684"/>
          </a:xfrm>
          <a:noFill/>
        </p:spPr>
        <p:txBody>
          <a:bodyPr wrap="square" lIns="0" tIns="0" rIns="0" bIns="0">
            <a:spAutoFit/>
          </a:bodyPr>
          <a:lstStyle>
            <a:lvl1pPr marL="0" indent="0">
              <a:spcBef>
                <a:spcPts val="0"/>
              </a:spcBef>
              <a:buNone/>
              <a:defRPr sz="2448"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1165458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9883856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4">
    <p:bg>
      <p:bgRef idx="1001">
        <a:schemeClr val="bg1"/>
      </p:bgRef>
    </p:bg>
    <p:spTree>
      <p:nvGrpSpPr>
        <p:cNvPr id="1" name=""/>
        <p:cNvGrpSpPr/>
        <p:nvPr/>
      </p:nvGrpSpPr>
      <p:grpSpPr>
        <a:xfrm>
          <a:off x="0" y="0"/>
          <a:ext cx="0" cy="0"/>
          <a:chOff x="0" y="0"/>
          <a:chExt cx="0" cy="0"/>
        </a:xfrm>
      </p:grpSpPr>
      <p:pic>
        <p:nvPicPr>
          <p:cNvPr id="13" name="Picture 12" descr="A picture containing wall, sky&#10;&#10;Description automatically generated">
            <a:extLst>
              <a:ext uri="{FF2B5EF4-FFF2-40B4-BE49-F238E27FC236}">
                <a16:creationId xmlns:a16="http://schemas.microsoft.com/office/drawing/2014/main" id="{727A6542-FA47-4C99-9B0D-5D0D03140F19}"/>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1" y="0"/>
            <a:ext cx="12436475" cy="6994526"/>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userDrawn="1"/>
        </p:nvSpPr>
        <p:spPr bwMode="auto">
          <a:xfrm>
            <a:off x="0" y="0"/>
            <a:ext cx="7742237" cy="6994524"/>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95915" y="2474071"/>
            <a:ext cx="5185566" cy="1130053"/>
          </a:xfrm>
          <a:noFill/>
        </p:spPr>
        <p:txBody>
          <a:bodyPr wrap="square" lIns="0" tIns="0" rIns="0" bIns="0" anchor="b" anchorCtr="0">
            <a:spAutoFit/>
          </a:bodyPr>
          <a:lstStyle>
            <a:lvl1pPr>
              <a:defRPr sz="3600" spc="-51" baseline="0">
                <a:solidFill>
                  <a:schemeClr val="tx2"/>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95914" y="4041282"/>
            <a:ext cx="5186010" cy="313904"/>
          </a:xfrm>
          <a:noFill/>
        </p:spPr>
        <p:txBody>
          <a:bodyPr wrap="square" lIns="0" tIns="0" rIns="0" bIns="0">
            <a:spAutoFit/>
          </a:bodyPr>
          <a:lstStyle>
            <a:lvl1pPr marL="0" indent="0">
              <a:spcBef>
                <a:spcPts val="0"/>
              </a:spcBef>
              <a:buNone/>
              <a:defRPr sz="2000"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dirty="0"/>
              <a:t>Speaker name or subtitle text</a:t>
            </a:r>
          </a:p>
        </p:txBody>
      </p:sp>
      <p:pic>
        <p:nvPicPr>
          <p:cNvPr id="8" name="Picture 7">
            <a:extLst>
              <a:ext uri="{FF2B5EF4-FFF2-40B4-BE49-F238E27FC236}">
                <a16:creationId xmlns:a16="http://schemas.microsoft.com/office/drawing/2014/main" id="{E833CBE1-E4C9-4925-BB63-7CE5BB0EEA52}"/>
              </a:ext>
            </a:extLst>
          </p:cNvPr>
          <p:cNvPicPr>
            <a:picLocks noChangeAspect="1"/>
          </p:cNvPicPr>
          <p:nvPr userDrawn="1"/>
        </p:nvPicPr>
        <p:blipFill>
          <a:blip r:embed="rId4"/>
          <a:stretch>
            <a:fillRect/>
          </a:stretch>
        </p:blipFill>
        <p:spPr>
          <a:xfrm>
            <a:off x="545006" y="568956"/>
            <a:ext cx="4280787" cy="347865"/>
          </a:xfrm>
          <a:prstGeom prst="rect">
            <a:avLst/>
          </a:prstGeom>
        </p:spPr>
      </p:pic>
    </p:spTree>
    <p:custDataLst>
      <p:tags r:id="rId1"/>
    </p:custDataLst>
    <p:extLst>
      <p:ext uri="{BB962C8B-B14F-4D97-AF65-F5344CB8AC3E}">
        <p14:creationId xmlns:p14="http://schemas.microsoft.com/office/powerpoint/2010/main" val="41307804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9247738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600059" y="466301"/>
            <a:ext cx="11239464" cy="565027"/>
          </a:xfrm>
        </p:spPr>
        <p:txBody>
          <a:bodyPr/>
          <a:lstStyle/>
          <a:p>
            <a:r>
              <a:rPr lang="en-US"/>
              <a:t>Click to edit Master title style</a:t>
            </a:r>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9614462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95915" y="1463669"/>
            <a:ext cx="5316270"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517814" y="1463669"/>
            <a:ext cx="5324366"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7935134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3826491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5" y="466302"/>
            <a:ext cx="5618874" cy="379824"/>
          </a:xfrm>
        </p:spPr>
        <p:txBody>
          <a:bodyPr tIns="64008"/>
          <a:lstStyle>
            <a:lvl1pPr>
              <a:defRPr sz="204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16973196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95914" y="2351744"/>
            <a:ext cx="3538516" cy="1130053"/>
          </a:xfrm>
        </p:spPr>
        <p:txBody>
          <a:bodyPr/>
          <a:lstStyle>
            <a:lvl1pPr>
              <a:defRPr sz="3672">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443449" y="2495753"/>
            <a:ext cx="7396594" cy="376684"/>
          </a:xfrm>
        </p:spPr>
        <p:txBody>
          <a:bodyPr/>
          <a:lstStyle>
            <a:lvl1pPr marL="0" indent="0">
              <a:spcAft>
                <a:spcPts val="1224"/>
              </a:spcAft>
              <a:buNone/>
              <a:defRPr sz="2448"/>
            </a:lvl1pPr>
            <a:lvl2pPr marL="233149"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p:nvCxnSpPr>
        <p:spPr>
          <a:xfrm>
            <a:off x="600059" y="2057880"/>
            <a:ext cx="3547053"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p:nvCxnSpPr>
        <p:spPr>
          <a:xfrm>
            <a:off x="4443449" y="2057880"/>
            <a:ext cx="7398732"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617852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5ACBF0"/>
          </p15:clr>
        </p15:guide>
        <p15:guide id="13" pos="2744">
          <p15:clr>
            <a:srgbClr val="5ACBF0"/>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2" orient="horz" pos="1728">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443449" cy="699452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a:gradFill>
                <a:gsLst>
                  <a:gs pos="0">
                    <a:srgbClr val="FFFFFF"/>
                  </a:gs>
                  <a:gs pos="100000">
                    <a:srgbClr val="FFFFFF"/>
                  </a:gs>
                </a:gsLst>
                <a:lin ang="5400000" scaled="0"/>
              </a:gradFill>
              <a:ea typeface="Segoe UI" pitchFamily="34" charset="0"/>
              <a:cs typeface="Segoe UI" pitchFamily="34" charset="0"/>
            </a:endParaRPr>
          </a:p>
        </p:txBody>
      </p:sp>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bwMode="auto">
          <a:xfrm>
            <a:off x="600059" y="3243001"/>
            <a:ext cx="3246439" cy="508524"/>
          </a:xfrm>
          <a:noFill/>
        </p:spPr>
        <p:txBody>
          <a:bodyPr vert="horz" wrap="square" lIns="0" tIns="0" rIns="0" bIns="0" rtlCol="0" anchor="ctr" anchorCtr="0">
            <a:spAutoFit/>
          </a:bodyPr>
          <a:lstStyle>
            <a:lvl1pPr>
              <a:defRPr lang="en-US" dirty="0">
                <a:solidFill>
                  <a:srgbClr val="FFFFFF"/>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108996" y="3277531"/>
            <a:ext cx="6731741" cy="439465"/>
          </a:xfrm>
        </p:spPr>
        <p:txBody>
          <a:bodyPr anchor="ctr" anchorCtr="0"/>
          <a:lstStyle>
            <a:lvl1pPr marL="0" indent="0">
              <a:spcAft>
                <a:spcPts val="1224"/>
              </a:spcAft>
              <a:buNone/>
              <a:defRPr sz="2856"/>
            </a:lvl1pPr>
            <a:lvl2pPr marL="233149" indent="0">
              <a:buNone/>
              <a:defRPr/>
            </a:lvl2pPr>
          </a:lstStyle>
          <a:p>
            <a:pPr lvl="0"/>
            <a:r>
              <a:rPr lang="en-US"/>
              <a:t>Click to edit Master text styles</a:t>
            </a:r>
          </a:p>
        </p:txBody>
      </p:sp>
    </p:spTree>
    <p:extLst>
      <p:ext uri="{BB962C8B-B14F-4D97-AF65-F5344CB8AC3E}">
        <p14:creationId xmlns:p14="http://schemas.microsoft.com/office/powerpoint/2010/main" val="185162934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5ACBF0"/>
          </p15:clr>
        </p15:guide>
        <p15:guide id="14" pos="3155">
          <p15:clr>
            <a:srgbClr val="5ACBF0"/>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a:xfrm>
            <a:off x="600059" y="3243001"/>
            <a:ext cx="3246439" cy="508524"/>
          </a:xfrm>
          <a:noFill/>
        </p:spPr>
        <p:txBody>
          <a:bodyPr vert="horz" wrap="square" lIns="0" tIns="0" rIns="0" bIns="0" rtlCol="0" anchor="ctr" anchorCtr="0">
            <a:spAutoFit/>
          </a:bodyPr>
          <a:lstStyle>
            <a:lvl1pPr>
              <a:defRPr lang="en-US" dirty="0">
                <a:solidFill>
                  <a:schemeClr val="tx1"/>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108996" y="3277531"/>
            <a:ext cx="6731741" cy="439465"/>
          </a:xfrm>
        </p:spPr>
        <p:txBody>
          <a:bodyPr anchor="ctr" anchorCtr="0">
            <a:spAutoFit/>
          </a:bodyPr>
          <a:lstStyle>
            <a:lvl1pPr marL="0" indent="0">
              <a:spcAft>
                <a:spcPts val="1224"/>
              </a:spcAft>
              <a:buNone/>
              <a:defRPr sz="2856"/>
            </a:lvl1pPr>
            <a:lvl2pPr marL="233149" indent="0">
              <a:buNone/>
              <a:defRPr/>
            </a:lvl2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443449" y="2629424"/>
            <a:ext cx="0" cy="1735678"/>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024545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guide id="30" pos="2376">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7"/>
            <a:ext cx="932735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716682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7"/>
            <a:ext cx="932735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0419456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Dark">
    <p:bg>
      <p:bgPr>
        <a:solidFill>
          <a:schemeClr val="tx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00" spc="-51" baseline="0">
                <a:solidFill>
                  <a:schemeClr val="accent2"/>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95915" y="4041282"/>
            <a:ext cx="9327356" cy="313904"/>
          </a:xfrm>
          <a:noFill/>
        </p:spPr>
        <p:txBody>
          <a:bodyPr wrap="square" lIns="0" tIns="0" rIns="0" bIns="0">
            <a:spAutoFit/>
          </a:bodyPr>
          <a:lstStyle>
            <a:lvl1pPr marL="0" indent="0">
              <a:spcBef>
                <a:spcPts val="0"/>
              </a:spcBef>
              <a:buNone/>
              <a:defRPr sz="2000" spc="0" baseline="0">
                <a:solidFill>
                  <a:schemeClr val="bg1"/>
                </a:solidFill>
                <a:latin typeface="+mj-lt"/>
                <a:cs typeface="Segoe UI" panose="020B0502040204020203" pitchFamily="34" charset="0"/>
              </a:defRPr>
            </a:lvl1pPr>
          </a:lstStyle>
          <a:p>
            <a:pPr lvl="0"/>
            <a:r>
              <a:rPr lang="en-US" dirty="0"/>
              <a:t>Speaker name or subtitle text</a:t>
            </a:r>
          </a:p>
        </p:txBody>
      </p:sp>
      <p:pic>
        <p:nvPicPr>
          <p:cNvPr id="2" name="Picture 1">
            <a:extLst>
              <a:ext uri="{FF2B5EF4-FFF2-40B4-BE49-F238E27FC236}">
                <a16:creationId xmlns:a16="http://schemas.microsoft.com/office/drawing/2014/main" id="{F2BAA601-8DBD-43B2-9159-8439E78EF6B9}"/>
              </a:ext>
            </a:extLst>
          </p:cNvPr>
          <p:cNvPicPr>
            <a:picLocks noChangeAspect="1"/>
          </p:cNvPicPr>
          <p:nvPr userDrawn="1"/>
        </p:nvPicPr>
        <p:blipFill>
          <a:blip r:embed="rId3"/>
          <a:stretch>
            <a:fillRect/>
          </a:stretch>
        </p:blipFill>
        <p:spPr>
          <a:xfrm>
            <a:off x="553798" y="570022"/>
            <a:ext cx="4267668" cy="346799"/>
          </a:xfrm>
          <a:prstGeom prst="rect">
            <a:avLst/>
          </a:prstGeom>
        </p:spPr>
      </p:pic>
    </p:spTree>
    <p:custDataLst>
      <p:tags r:id="rId1"/>
    </p:custDataLst>
    <p:extLst>
      <p:ext uri="{BB962C8B-B14F-4D97-AF65-F5344CB8AC3E}">
        <p14:creationId xmlns:p14="http://schemas.microsoft.com/office/powerpoint/2010/main" val="20663826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1360719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5225285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477244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6117099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1465289"/>
            <a:ext cx="11239464" cy="1946203"/>
          </a:xfrm>
        </p:spPr>
        <p:txBody>
          <a:bodyPr/>
          <a:lstStyle>
            <a:lvl1pPr marL="0" indent="0">
              <a:buNone/>
              <a:defRPr sz="285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449"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241"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773"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912"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3656200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a:stretch>
            <a:fillRect/>
          </a:stretch>
        </p:blipFill>
        <p:spPr bwMode="black">
          <a:xfrm>
            <a:off x="595915" y="597450"/>
            <a:ext cx="1393641" cy="298433"/>
          </a:xfrm>
          <a:prstGeom prst="rect">
            <a:avLst/>
          </a:prstGeom>
        </p:spPr>
      </p:pic>
      <p:sp>
        <p:nvSpPr>
          <p:cNvPr id="2" name="Text Box 3" descr="This is a copyright notice that should be included on the final slide."/>
          <p:cNvSpPr txBox="1">
            <a:spLocks noChangeArrowheads="1"/>
          </p:cNvSpPr>
          <p:nvPr/>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a:solidFill>
                  <a:schemeClr val="tx1"/>
                </a:solidFill>
                <a:cs typeface="Segoe UI" pitchFamily="34" charset="0"/>
              </a:rPr>
              <a:t>© Copyright Microsoft Corporation. All rights reserved. </a:t>
            </a:r>
          </a:p>
        </p:txBody>
      </p:sp>
    </p:spTree>
    <p:extLst>
      <p:ext uri="{BB962C8B-B14F-4D97-AF65-F5344CB8AC3E}">
        <p14:creationId xmlns:p14="http://schemas.microsoft.com/office/powerpoint/2010/main" val="132472363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4" y="1465289"/>
            <a:ext cx="11239789" cy="2260106"/>
          </a:xfrm>
        </p:spPr>
        <p:txBody>
          <a:bodyPr>
            <a:spAutoFit/>
          </a:bodyPr>
          <a:lstStyle>
            <a:lvl1pPr>
              <a:defRPr sz="3672">
                <a:solidFill>
                  <a:schemeClr val="tx1"/>
                </a:solidFill>
                <a:latin typeface="+mn-lt"/>
              </a:defRPr>
            </a:lvl1pPr>
            <a:lvl2pPr>
              <a:defRPr sz="2856">
                <a:solidFill>
                  <a:schemeClr val="tx1"/>
                </a:solidFill>
                <a:latin typeface="+mn-lt"/>
              </a:defRPr>
            </a:lvl2pPr>
            <a:lvl3pPr>
              <a:defRPr sz="2448">
                <a:solidFill>
                  <a:schemeClr val="tx1"/>
                </a:solidFill>
                <a:latin typeface="+mn-lt"/>
              </a:defRPr>
            </a:lvl3pPr>
            <a:lvl4pPr>
              <a:defRPr sz="2040">
                <a:solidFill>
                  <a:schemeClr val="tx1"/>
                </a:solidFill>
                <a:latin typeface="+mn-lt"/>
              </a:defRPr>
            </a:lvl4pPr>
            <a:lvl5pPr>
              <a:defRPr sz="1836">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393839"/>
            <a:ext cx="12436476"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99951121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Title Slide 3 ">
    <p:bg>
      <p:bgPr>
        <a:solidFill>
          <a:schemeClr val="accent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5F38AD-64EA-4B26-B7D3-C2F05493206B}"/>
              </a:ext>
            </a:extLst>
          </p:cNvPr>
          <p:cNvPicPr>
            <a:picLocks noChangeAspect="1"/>
          </p:cNvPicPr>
          <p:nvPr userDrawn="1"/>
        </p:nvPicPr>
        <p:blipFill>
          <a:blip r:embed="rId2"/>
          <a:stretch>
            <a:fillRect/>
          </a:stretch>
        </p:blipFill>
        <p:spPr>
          <a:xfrm>
            <a:off x="0" y="0"/>
            <a:ext cx="12436475" cy="6994522"/>
          </a:xfrm>
          <a:prstGeom prst="rect">
            <a:avLst/>
          </a:prstGeom>
        </p:spPr>
      </p:pic>
      <p:sp>
        <p:nvSpPr>
          <p:cNvPr id="3" name="Rectangle 2">
            <a:extLst>
              <a:ext uri="{FF2B5EF4-FFF2-40B4-BE49-F238E27FC236}">
                <a16:creationId xmlns:a16="http://schemas.microsoft.com/office/drawing/2014/main" id="{F0191069-9A1B-4D96-B56B-775F6023B787}"/>
              </a:ext>
            </a:extLst>
          </p:cNvPr>
          <p:cNvSpPr/>
          <p:nvPr userDrawn="1"/>
        </p:nvSpPr>
        <p:spPr bwMode="auto">
          <a:xfrm>
            <a:off x="0" y="0"/>
            <a:ext cx="12436475" cy="6994525"/>
          </a:xfrm>
          <a:prstGeom prst="rect">
            <a:avLst/>
          </a:prstGeom>
          <a:gradFill>
            <a:gsLst>
              <a:gs pos="0">
                <a:srgbClr val="000000">
                  <a:alpha val="15000"/>
                </a:srgbClr>
              </a:gs>
              <a:gs pos="100000">
                <a:srgbClr val="1A1A1A">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BA784868-C8AF-4D99-9BD8-43CBB496184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9748" y="262290"/>
            <a:ext cx="2311755" cy="580522"/>
          </a:xfrm>
          <a:prstGeom prst="rect">
            <a:avLst/>
          </a:prstGeom>
        </p:spPr>
      </p:pic>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474162" y="4944166"/>
            <a:ext cx="9795376" cy="609398"/>
          </a:xfrm>
        </p:spPr>
        <p:txBody>
          <a:bodyPr/>
          <a:lstStyle>
            <a:lvl1pPr>
              <a:defRPr sz="1800">
                <a:solidFill>
                  <a:schemeClr val="bg1"/>
                </a:solidFill>
              </a:defRPr>
            </a:lvl1pPr>
            <a:lvl2pPr>
              <a:defRPr sz="1800">
                <a:solidFill>
                  <a:schemeClr val="bg1"/>
                </a:solidFill>
              </a:defRPr>
            </a:lvl2pPr>
            <a:lvl3pPr>
              <a:defRPr sz="1399"/>
            </a:lvl3pPr>
            <a:lvl4pPr>
              <a:defRPr sz="1399"/>
            </a:lvl4pPr>
            <a:lvl5pPr>
              <a:defRPr sz="104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415560" y="3257377"/>
            <a:ext cx="9853978" cy="1661737"/>
          </a:xfrm>
          <a:noFill/>
        </p:spPr>
        <p:txBody>
          <a:bodyPr lIns="0" tIns="0" rIns="0" bIns="182880" anchor="b" anchorCtr="0"/>
          <a:lstStyle>
            <a:lvl1pPr>
              <a:defRPr sz="4799" strike="noStrike" spc="-50" baseline="0">
                <a:solidFill>
                  <a:schemeClr val="bg1"/>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8293880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3_Title Slide">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95914" y="597451"/>
            <a:ext cx="1393840" cy="298433"/>
          </a:xfrm>
          <a:prstGeom prst="rect">
            <a:avLst/>
          </a:prstGeom>
        </p:spPr>
      </p:pic>
      <p:sp>
        <p:nvSpPr>
          <p:cNvPr id="9" name="Title 1"/>
          <p:cNvSpPr>
            <a:spLocks noGrp="1"/>
          </p:cNvSpPr>
          <p:nvPr>
            <p:ph type="title" hasCustomPrompt="1"/>
          </p:nvPr>
        </p:nvSpPr>
        <p:spPr>
          <a:xfrm>
            <a:off x="595916" y="3039033"/>
            <a:ext cx="6631615" cy="565091"/>
          </a:xfrm>
          <a:noFill/>
        </p:spPr>
        <p:txBody>
          <a:bodyPr wrap="square" lIns="0" tIns="0" rIns="0" bIns="0" anchor="b" anchorCtr="0">
            <a:spAutoFit/>
          </a:bodyPr>
          <a:lstStyle>
            <a:lvl1pPr>
              <a:defRPr sz="3672" spc="-51"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6" y="4041283"/>
            <a:ext cx="6631615" cy="313932"/>
          </a:xfrm>
          <a:noFill/>
        </p:spPr>
        <p:txBody>
          <a:bodyPr wrap="square" lIns="0" tIns="0" rIns="0" bIns="0">
            <a:spAutoFit/>
          </a:bodyPr>
          <a:lstStyle>
            <a:lvl1pPr marL="0" indent="0">
              <a:spcBef>
                <a:spcPts val="0"/>
              </a:spcBef>
              <a:buNone/>
              <a:defRPr sz="2040" spc="0" baseline="0">
                <a:solidFill>
                  <a:schemeClr val="tx1"/>
                </a:solidFill>
                <a:latin typeface="+mn-lt"/>
                <a:cs typeface="Segoe UI" panose="020B0502040204020203" pitchFamily="34" charset="0"/>
              </a:defRPr>
            </a:lvl1pPr>
          </a:lstStyle>
          <a:p>
            <a:pPr lvl="0"/>
            <a:r>
              <a:rPr lang="en-US"/>
              <a:t>Speaker name or subtitle text</a:t>
            </a:r>
          </a:p>
        </p:txBody>
      </p:sp>
      <p:sp>
        <p:nvSpPr>
          <p:cNvPr id="275" name="Oval 274">
            <a:extLst>
              <a:ext uri="{FF2B5EF4-FFF2-40B4-BE49-F238E27FC236}">
                <a16:creationId xmlns:a16="http://schemas.microsoft.com/office/drawing/2014/main" id="{3A24E08F-1AA5-474E-9DD9-5E82B74C4559}"/>
              </a:ext>
            </a:extLst>
          </p:cNvPr>
          <p:cNvSpPr/>
          <p:nvPr userDrawn="1"/>
        </p:nvSpPr>
        <p:spPr bwMode="auto">
          <a:xfrm>
            <a:off x="7525082" y="1339020"/>
            <a:ext cx="4317100" cy="4316488"/>
          </a:xfrm>
          <a:prstGeom prst="ellipse">
            <a:avLst/>
          </a:prstGeom>
          <a:solidFill>
            <a:schemeClr val="bg2"/>
          </a:solidFill>
          <a:ln>
            <a:noFill/>
          </a:ln>
          <a:effectLst>
            <a:innerShdw blurRad="254000">
              <a:prstClr val="black">
                <a:alpha val="32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err="1">
              <a:gradFill>
                <a:gsLst>
                  <a:gs pos="0">
                    <a:srgbClr val="FFFFFF"/>
                  </a:gs>
                  <a:gs pos="100000">
                    <a:srgbClr val="FFFFFF"/>
                  </a:gs>
                </a:gsLst>
                <a:lin ang="5400000" scaled="0"/>
              </a:gradFill>
              <a:cs typeface="Segoe UI" pitchFamily="34" charset="0"/>
            </a:endParaRPr>
          </a:p>
        </p:txBody>
      </p:sp>
      <p:grpSp>
        <p:nvGrpSpPr>
          <p:cNvPr id="276" name="Graphic 1">
            <a:extLst>
              <a:ext uri="{FF2B5EF4-FFF2-40B4-BE49-F238E27FC236}">
                <a16:creationId xmlns:a16="http://schemas.microsoft.com/office/drawing/2014/main" id="{29461418-0591-4D90-9B24-73480A0FE748}"/>
              </a:ext>
            </a:extLst>
          </p:cNvPr>
          <p:cNvGrpSpPr/>
          <p:nvPr userDrawn="1"/>
        </p:nvGrpSpPr>
        <p:grpSpPr>
          <a:xfrm>
            <a:off x="7691354" y="931209"/>
            <a:ext cx="3722348" cy="3932710"/>
            <a:chOff x="7301098" y="972580"/>
            <a:chExt cx="3649174" cy="3855948"/>
          </a:xfrm>
        </p:grpSpPr>
        <p:sp>
          <p:nvSpPr>
            <p:cNvPr id="277" name="Freeform: Shape 276">
              <a:extLst>
                <a:ext uri="{FF2B5EF4-FFF2-40B4-BE49-F238E27FC236}">
                  <a16:creationId xmlns:a16="http://schemas.microsoft.com/office/drawing/2014/main" id="{31300545-88A0-4735-9A01-19DEB9E50E74}"/>
                </a:ext>
              </a:extLst>
            </p:cNvPr>
            <p:cNvSpPr/>
            <p:nvPr/>
          </p:nvSpPr>
          <p:spPr>
            <a:xfrm>
              <a:off x="9150574" y="3947825"/>
              <a:ext cx="1799698" cy="880703"/>
            </a:xfrm>
            <a:custGeom>
              <a:avLst/>
              <a:gdLst>
                <a:gd name="connsiteX0" fmla="*/ 1577927 w 1799697"/>
                <a:gd name="connsiteY0" fmla="*/ 513425 h 880703"/>
                <a:gd name="connsiteX1" fmla="*/ 1509002 w 1799697"/>
                <a:gd name="connsiteY1" fmla="*/ 532570 h 880703"/>
                <a:gd name="connsiteX2" fmla="*/ 1509002 w 1799697"/>
                <a:gd name="connsiteY2" fmla="*/ 517254 h 880703"/>
                <a:gd name="connsiteX3" fmla="*/ 1256279 w 1799697"/>
                <a:gd name="connsiteY3" fmla="*/ 264530 h 880703"/>
                <a:gd name="connsiteX4" fmla="*/ 1083967 w 1799697"/>
                <a:gd name="connsiteY4" fmla="*/ 333455 h 880703"/>
                <a:gd name="connsiteX5" fmla="*/ 777635 w 1799697"/>
                <a:gd name="connsiteY5" fmla="*/ 115193 h 880703"/>
                <a:gd name="connsiteX6" fmla="*/ 452158 w 1799697"/>
                <a:gd name="connsiteY6" fmla="*/ 436842 h 880703"/>
                <a:gd name="connsiteX7" fmla="*/ 310480 w 1799697"/>
                <a:gd name="connsiteY7" fmla="*/ 375575 h 880703"/>
                <a:gd name="connsiteX8" fmla="*/ 115193 w 1799697"/>
                <a:gd name="connsiteY8" fmla="*/ 570862 h 880703"/>
                <a:gd name="connsiteX9" fmla="*/ 310480 w 1799697"/>
                <a:gd name="connsiteY9" fmla="*/ 766148 h 880703"/>
                <a:gd name="connsiteX10" fmla="*/ 1577927 w 1799697"/>
                <a:gd name="connsiteY10" fmla="*/ 766148 h 880703"/>
                <a:gd name="connsiteX11" fmla="*/ 1708118 w 1799697"/>
                <a:gd name="connsiteY11" fmla="*/ 635957 h 880703"/>
                <a:gd name="connsiteX12" fmla="*/ 1577927 w 1799697"/>
                <a:gd name="connsiteY12" fmla="*/ 513425 h 880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99697" h="880703">
                  <a:moveTo>
                    <a:pt x="1577927" y="513425"/>
                  </a:moveTo>
                  <a:cubicBezTo>
                    <a:pt x="1551123" y="513425"/>
                    <a:pt x="1528148" y="521083"/>
                    <a:pt x="1509002" y="532570"/>
                  </a:cubicBezTo>
                  <a:cubicBezTo>
                    <a:pt x="1509002" y="528741"/>
                    <a:pt x="1509002" y="524912"/>
                    <a:pt x="1509002" y="517254"/>
                  </a:cubicBezTo>
                  <a:cubicBezTo>
                    <a:pt x="1509002" y="379405"/>
                    <a:pt x="1397957" y="264530"/>
                    <a:pt x="1256279" y="264530"/>
                  </a:cubicBezTo>
                  <a:cubicBezTo>
                    <a:pt x="1187354" y="264530"/>
                    <a:pt x="1126088" y="291334"/>
                    <a:pt x="1083967" y="333455"/>
                  </a:cubicBezTo>
                  <a:cubicBezTo>
                    <a:pt x="1038017" y="207093"/>
                    <a:pt x="919314" y="115193"/>
                    <a:pt x="777635" y="115193"/>
                  </a:cubicBezTo>
                  <a:cubicBezTo>
                    <a:pt x="597666" y="115193"/>
                    <a:pt x="455987" y="260701"/>
                    <a:pt x="452158" y="436842"/>
                  </a:cubicBezTo>
                  <a:cubicBezTo>
                    <a:pt x="417696" y="398550"/>
                    <a:pt x="367917" y="375575"/>
                    <a:pt x="310480" y="375575"/>
                  </a:cubicBezTo>
                  <a:cubicBezTo>
                    <a:pt x="203264" y="375575"/>
                    <a:pt x="115193" y="463646"/>
                    <a:pt x="115193" y="570862"/>
                  </a:cubicBezTo>
                  <a:cubicBezTo>
                    <a:pt x="115193" y="678078"/>
                    <a:pt x="203264" y="766148"/>
                    <a:pt x="310480" y="766148"/>
                  </a:cubicBezTo>
                  <a:lnTo>
                    <a:pt x="1577927" y="766148"/>
                  </a:lnTo>
                  <a:cubicBezTo>
                    <a:pt x="1650681" y="766148"/>
                    <a:pt x="1708118" y="708711"/>
                    <a:pt x="1708118" y="635957"/>
                  </a:cubicBezTo>
                  <a:cubicBezTo>
                    <a:pt x="1708118" y="570862"/>
                    <a:pt x="1650681" y="513425"/>
                    <a:pt x="1577927" y="513425"/>
                  </a:cubicBezTo>
                </a:path>
              </a:pathLst>
            </a:custGeom>
            <a:solidFill>
              <a:srgbClr val="FFFFFF"/>
            </a:solidFill>
            <a:ln w="38206" cap="flat">
              <a:noFill/>
              <a:prstDash val="solid"/>
              <a:miter/>
            </a:ln>
          </p:spPr>
          <p:txBody>
            <a:bodyPr rtlCol="0" anchor="ctr"/>
            <a:lstStyle/>
            <a:p>
              <a:endParaRPr lang="en-US" sz="1836"/>
            </a:p>
          </p:txBody>
        </p:sp>
        <p:sp>
          <p:nvSpPr>
            <p:cNvPr id="278" name="Freeform: Shape 277">
              <a:extLst>
                <a:ext uri="{FF2B5EF4-FFF2-40B4-BE49-F238E27FC236}">
                  <a16:creationId xmlns:a16="http://schemas.microsoft.com/office/drawing/2014/main" id="{EE850908-A91F-45AA-A556-EEA0C1258EFA}"/>
                </a:ext>
              </a:extLst>
            </p:cNvPr>
            <p:cNvSpPr/>
            <p:nvPr/>
          </p:nvSpPr>
          <p:spPr>
            <a:xfrm>
              <a:off x="7301098" y="3227946"/>
              <a:ext cx="2297487" cy="1072161"/>
            </a:xfrm>
            <a:custGeom>
              <a:avLst/>
              <a:gdLst>
                <a:gd name="connsiteX0" fmla="*/ 272188 w 2297486"/>
                <a:gd name="connsiteY0" fmla="*/ 670420 h 1072160"/>
                <a:gd name="connsiteX1" fmla="*/ 383234 w 2297486"/>
                <a:gd name="connsiteY1" fmla="*/ 716369 h 1072160"/>
                <a:gd name="connsiteX2" fmla="*/ 383234 w 2297486"/>
                <a:gd name="connsiteY2" fmla="*/ 693394 h 1072160"/>
                <a:gd name="connsiteX3" fmla="*/ 670419 w 2297486"/>
                <a:gd name="connsiteY3" fmla="*/ 406208 h 1072160"/>
                <a:gd name="connsiteX4" fmla="*/ 919314 w 2297486"/>
                <a:gd name="connsiteY4" fmla="*/ 547887 h 1072160"/>
                <a:gd name="connsiteX5" fmla="*/ 919314 w 2297486"/>
                <a:gd name="connsiteY5" fmla="*/ 547887 h 1072160"/>
                <a:gd name="connsiteX6" fmla="*/ 1352007 w 2297486"/>
                <a:gd name="connsiteY6" fmla="*/ 115193 h 1072160"/>
                <a:gd name="connsiteX7" fmla="*/ 1784700 w 2297486"/>
                <a:gd name="connsiteY7" fmla="*/ 547887 h 1072160"/>
                <a:gd name="connsiteX8" fmla="*/ 1777042 w 2297486"/>
                <a:gd name="connsiteY8" fmla="*/ 635957 h 1072160"/>
                <a:gd name="connsiteX9" fmla="*/ 1979987 w 2297486"/>
                <a:gd name="connsiteY9" fmla="*/ 517254 h 1072160"/>
                <a:gd name="connsiteX10" fmla="*/ 2209736 w 2297486"/>
                <a:gd name="connsiteY10" fmla="*/ 747002 h 1072160"/>
                <a:gd name="connsiteX11" fmla="*/ 1979987 w 2297486"/>
                <a:gd name="connsiteY11" fmla="*/ 976751 h 1072160"/>
                <a:gd name="connsiteX12" fmla="*/ 1348178 w 2297486"/>
                <a:gd name="connsiteY12" fmla="*/ 976751 h 1072160"/>
                <a:gd name="connsiteX13" fmla="*/ 666590 w 2297486"/>
                <a:gd name="connsiteY13" fmla="*/ 976751 h 1072160"/>
                <a:gd name="connsiteX14" fmla="*/ 272188 w 2297486"/>
                <a:gd name="connsiteY14" fmla="*/ 976751 h 1072160"/>
                <a:gd name="connsiteX15" fmla="*/ 115193 w 2297486"/>
                <a:gd name="connsiteY15" fmla="*/ 819756 h 1072160"/>
                <a:gd name="connsiteX16" fmla="*/ 272188 w 2297486"/>
                <a:gd name="connsiteY16" fmla="*/ 670420 h 107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97486" h="1072160">
                  <a:moveTo>
                    <a:pt x="272188" y="670420"/>
                  </a:moveTo>
                  <a:cubicBezTo>
                    <a:pt x="314309" y="670420"/>
                    <a:pt x="356430" y="689565"/>
                    <a:pt x="383234" y="716369"/>
                  </a:cubicBezTo>
                  <a:cubicBezTo>
                    <a:pt x="383234" y="708711"/>
                    <a:pt x="383234" y="701053"/>
                    <a:pt x="383234" y="693394"/>
                  </a:cubicBezTo>
                  <a:cubicBezTo>
                    <a:pt x="383234" y="536399"/>
                    <a:pt x="509595" y="406208"/>
                    <a:pt x="670419" y="406208"/>
                  </a:cubicBezTo>
                  <a:cubicBezTo>
                    <a:pt x="777635" y="406208"/>
                    <a:pt x="869535" y="463646"/>
                    <a:pt x="919314" y="547887"/>
                  </a:cubicBezTo>
                  <a:cubicBezTo>
                    <a:pt x="919314" y="547887"/>
                    <a:pt x="919314" y="547887"/>
                    <a:pt x="919314" y="547887"/>
                  </a:cubicBezTo>
                  <a:cubicBezTo>
                    <a:pt x="919314" y="310480"/>
                    <a:pt x="1110771" y="115193"/>
                    <a:pt x="1352007" y="115193"/>
                  </a:cubicBezTo>
                  <a:cubicBezTo>
                    <a:pt x="1589414" y="115193"/>
                    <a:pt x="1784700" y="306651"/>
                    <a:pt x="1784700" y="547887"/>
                  </a:cubicBezTo>
                  <a:cubicBezTo>
                    <a:pt x="1784700" y="578520"/>
                    <a:pt x="1780871" y="605324"/>
                    <a:pt x="1777042" y="635957"/>
                  </a:cubicBezTo>
                  <a:cubicBezTo>
                    <a:pt x="1815334" y="563203"/>
                    <a:pt x="1891917" y="517254"/>
                    <a:pt x="1979987" y="517254"/>
                  </a:cubicBezTo>
                  <a:cubicBezTo>
                    <a:pt x="2106349" y="517254"/>
                    <a:pt x="2209736" y="620641"/>
                    <a:pt x="2209736" y="747002"/>
                  </a:cubicBezTo>
                  <a:cubicBezTo>
                    <a:pt x="2209736" y="873364"/>
                    <a:pt x="2106349" y="976751"/>
                    <a:pt x="1979987" y="976751"/>
                  </a:cubicBezTo>
                  <a:lnTo>
                    <a:pt x="1348178" y="976751"/>
                  </a:lnTo>
                  <a:lnTo>
                    <a:pt x="666590" y="976751"/>
                  </a:lnTo>
                  <a:lnTo>
                    <a:pt x="272188" y="976751"/>
                  </a:lnTo>
                  <a:cubicBezTo>
                    <a:pt x="187947" y="976751"/>
                    <a:pt x="115193" y="907826"/>
                    <a:pt x="115193" y="819756"/>
                  </a:cubicBezTo>
                  <a:cubicBezTo>
                    <a:pt x="115193" y="739344"/>
                    <a:pt x="184118" y="670420"/>
                    <a:pt x="272188" y="670420"/>
                  </a:cubicBezTo>
                </a:path>
              </a:pathLst>
            </a:custGeom>
            <a:solidFill>
              <a:srgbClr val="FFFFFF"/>
            </a:solidFill>
            <a:ln w="38206" cap="flat">
              <a:noFill/>
              <a:prstDash val="solid"/>
              <a:miter/>
            </a:ln>
          </p:spPr>
          <p:txBody>
            <a:bodyPr rtlCol="0" anchor="ctr"/>
            <a:lstStyle/>
            <a:p>
              <a:endParaRPr lang="en-US" sz="1836"/>
            </a:p>
          </p:txBody>
        </p:sp>
        <p:sp>
          <p:nvSpPr>
            <p:cNvPr id="279" name="Freeform: Shape 278">
              <a:extLst>
                <a:ext uri="{FF2B5EF4-FFF2-40B4-BE49-F238E27FC236}">
                  <a16:creationId xmlns:a16="http://schemas.microsoft.com/office/drawing/2014/main" id="{1943D4B6-9B78-4BA1-9BDE-E49889A1514E}"/>
                </a:ext>
              </a:extLst>
            </p:cNvPr>
            <p:cNvSpPr/>
            <p:nvPr/>
          </p:nvSpPr>
          <p:spPr>
            <a:xfrm>
              <a:off x="7856324" y="1194670"/>
              <a:ext cx="612663" cy="497789"/>
            </a:xfrm>
            <a:custGeom>
              <a:avLst/>
              <a:gdLst>
                <a:gd name="connsiteX0" fmla="*/ 478962 w 612663"/>
                <a:gd name="connsiteY0" fmla="*/ 314309 h 497788"/>
                <a:gd name="connsiteX1" fmla="*/ 459816 w 612663"/>
                <a:gd name="connsiteY1" fmla="*/ 318138 h 497788"/>
                <a:gd name="connsiteX2" fmla="*/ 478962 w 612663"/>
                <a:gd name="connsiteY2" fmla="*/ 253043 h 497788"/>
                <a:gd name="connsiteX3" fmla="*/ 341113 w 612663"/>
                <a:gd name="connsiteY3" fmla="*/ 115193 h 497788"/>
                <a:gd name="connsiteX4" fmla="*/ 203264 w 612663"/>
                <a:gd name="connsiteY4" fmla="*/ 253043 h 497788"/>
                <a:gd name="connsiteX5" fmla="*/ 203264 w 612663"/>
                <a:gd name="connsiteY5" fmla="*/ 264530 h 497788"/>
                <a:gd name="connsiteX6" fmla="*/ 180289 w 612663"/>
                <a:gd name="connsiteY6" fmla="*/ 260701 h 497788"/>
                <a:gd name="connsiteX7" fmla="*/ 115193 w 612663"/>
                <a:gd name="connsiteY7" fmla="*/ 325796 h 497788"/>
                <a:gd name="connsiteX8" fmla="*/ 180289 w 612663"/>
                <a:gd name="connsiteY8" fmla="*/ 390892 h 497788"/>
                <a:gd name="connsiteX9" fmla="*/ 478962 w 612663"/>
                <a:gd name="connsiteY9" fmla="*/ 390892 h 497788"/>
                <a:gd name="connsiteX10" fmla="*/ 517254 w 612663"/>
                <a:gd name="connsiteY10" fmla="*/ 352600 h 497788"/>
                <a:gd name="connsiteX11" fmla="*/ 478962 w 612663"/>
                <a:gd name="connsiteY11" fmla="*/ 314309 h 497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2663" h="497788">
                  <a:moveTo>
                    <a:pt x="478962" y="314309"/>
                  </a:moveTo>
                  <a:cubicBezTo>
                    <a:pt x="471304" y="314309"/>
                    <a:pt x="467475" y="314309"/>
                    <a:pt x="459816" y="318138"/>
                  </a:cubicBezTo>
                  <a:cubicBezTo>
                    <a:pt x="475133" y="298992"/>
                    <a:pt x="478962" y="276018"/>
                    <a:pt x="478962" y="253043"/>
                  </a:cubicBezTo>
                  <a:cubicBezTo>
                    <a:pt x="478962" y="176460"/>
                    <a:pt x="417696" y="115193"/>
                    <a:pt x="341113" y="115193"/>
                  </a:cubicBezTo>
                  <a:cubicBezTo>
                    <a:pt x="264530" y="115193"/>
                    <a:pt x="203264" y="176460"/>
                    <a:pt x="203264" y="253043"/>
                  </a:cubicBezTo>
                  <a:cubicBezTo>
                    <a:pt x="203264" y="256872"/>
                    <a:pt x="203264" y="260701"/>
                    <a:pt x="203264" y="264530"/>
                  </a:cubicBezTo>
                  <a:cubicBezTo>
                    <a:pt x="195605" y="260701"/>
                    <a:pt x="187947" y="260701"/>
                    <a:pt x="180289" y="260701"/>
                  </a:cubicBezTo>
                  <a:cubicBezTo>
                    <a:pt x="145827" y="260701"/>
                    <a:pt x="115193" y="287505"/>
                    <a:pt x="115193" y="325796"/>
                  </a:cubicBezTo>
                  <a:cubicBezTo>
                    <a:pt x="115193" y="360259"/>
                    <a:pt x="141997" y="390892"/>
                    <a:pt x="180289" y="390892"/>
                  </a:cubicBezTo>
                  <a:lnTo>
                    <a:pt x="478962" y="390892"/>
                  </a:lnTo>
                  <a:cubicBezTo>
                    <a:pt x="498108" y="390892"/>
                    <a:pt x="517254" y="375575"/>
                    <a:pt x="517254" y="352600"/>
                  </a:cubicBezTo>
                  <a:cubicBezTo>
                    <a:pt x="517254" y="329626"/>
                    <a:pt x="501937" y="314309"/>
                    <a:pt x="478962" y="314309"/>
                  </a:cubicBezTo>
                </a:path>
              </a:pathLst>
            </a:custGeom>
            <a:solidFill>
              <a:srgbClr val="00BCF2"/>
            </a:solidFill>
            <a:ln w="38206" cap="flat">
              <a:noFill/>
              <a:prstDash val="solid"/>
              <a:miter/>
            </a:ln>
          </p:spPr>
          <p:txBody>
            <a:bodyPr rtlCol="0" anchor="ctr"/>
            <a:lstStyle/>
            <a:p>
              <a:endParaRPr lang="en-US" sz="1836"/>
            </a:p>
          </p:txBody>
        </p:sp>
        <p:sp>
          <p:nvSpPr>
            <p:cNvPr id="280" name="Freeform: Shape 279">
              <a:extLst>
                <a:ext uri="{FF2B5EF4-FFF2-40B4-BE49-F238E27FC236}">
                  <a16:creationId xmlns:a16="http://schemas.microsoft.com/office/drawing/2014/main" id="{D604B253-DB64-4BAA-9F8C-F61F59D28464}"/>
                </a:ext>
              </a:extLst>
            </p:cNvPr>
            <p:cNvSpPr/>
            <p:nvPr/>
          </p:nvSpPr>
          <p:spPr>
            <a:xfrm>
              <a:off x="7661037" y="972580"/>
              <a:ext cx="3139898" cy="1837990"/>
            </a:xfrm>
            <a:custGeom>
              <a:avLst/>
              <a:gdLst>
                <a:gd name="connsiteX0" fmla="*/ 2921956 w 3139898"/>
                <a:gd name="connsiteY0" fmla="*/ 1520490 h 1837989"/>
                <a:gd name="connsiteX1" fmla="*/ 2845373 w 3139898"/>
                <a:gd name="connsiteY1" fmla="*/ 1554952 h 1837989"/>
                <a:gd name="connsiteX2" fmla="*/ 2845373 w 3139898"/>
                <a:gd name="connsiteY2" fmla="*/ 1539636 h 1837989"/>
                <a:gd name="connsiteX3" fmla="*/ 2642429 w 3139898"/>
                <a:gd name="connsiteY3" fmla="*/ 1336691 h 1837989"/>
                <a:gd name="connsiteX4" fmla="*/ 2496921 w 3139898"/>
                <a:gd name="connsiteY4" fmla="*/ 1397957 h 1837989"/>
                <a:gd name="connsiteX5" fmla="*/ 2496921 w 3139898"/>
                <a:gd name="connsiteY5" fmla="*/ 1221816 h 1837989"/>
                <a:gd name="connsiteX6" fmla="*/ 2378218 w 3139898"/>
                <a:gd name="connsiteY6" fmla="*/ 1221816 h 1837989"/>
                <a:gd name="connsiteX7" fmla="*/ 2370560 w 3139898"/>
                <a:gd name="connsiteY7" fmla="*/ 1214158 h 1837989"/>
                <a:gd name="connsiteX8" fmla="*/ 2370560 w 3139898"/>
                <a:gd name="connsiteY8" fmla="*/ 563203 h 1837989"/>
                <a:gd name="connsiteX9" fmla="*/ 1999133 w 3139898"/>
                <a:gd name="connsiteY9" fmla="*/ 563203 h 1837989"/>
                <a:gd name="connsiteX10" fmla="*/ 1999133 w 3139898"/>
                <a:gd name="connsiteY10" fmla="*/ 804440 h 1837989"/>
                <a:gd name="connsiteX11" fmla="*/ 1800017 w 3139898"/>
                <a:gd name="connsiteY11" fmla="*/ 804440 h 1837989"/>
                <a:gd name="connsiteX12" fmla="*/ 1800017 w 3139898"/>
                <a:gd name="connsiteY12" fmla="*/ 298992 h 1837989"/>
                <a:gd name="connsiteX13" fmla="*/ 1501344 w 3139898"/>
                <a:gd name="connsiteY13" fmla="*/ 298992 h 1837989"/>
                <a:gd name="connsiteX14" fmla="*/ 1501344 w 3139898"/>
                <a:gd name="connsiteY14" fmla="*/ 678078 h 1837989"/>
                <a:gd name="connsiteX15" fmla="*/ 1424761 w 3139898"/>
                <a:gd name="connsiteY15" fmla="*/ 678078 h 1837989"/>
                <a:gd name="connsiteX16" fmla="*/ 1424761 w 3139898"/>
                <a:gd name="connsiteY16" fmla="*/ 115193 h 1837989"/>
                <a:gd name="connsiteX17" fmla="*/ 1191183 w 3139898"/>
                <a:gd name="connsiteY17" fmla="*/ 348771 h 1837989"/>
                <a:gd name="connsiteX18" fmla="*/ 1191183 w 3139898"/>
                <a:gd name="connsiteY18" fmla="*/ 1145234 h 1837989"/>
                <a:gd name="connsiteX19" fmla="*/ 731686 w 3139898"/>
                <a:gd name="connsiteY19" fmla="*/ 1145234 h 1837989"/>
                <a:gd name="connsiteX20" fmla="*/ 731686 w 3139898"/>
                <a:gd name="connsiteY20" fmla="*/ 896339 h 1837989"/>
                <a:gd name="connsiteX21" fmla="*/ 563203 w 3139898"/>
                <a:gd name="connsiteY21" fmla="*/ 896339 h 1837989"/>
                <a:gd name="connsiteX22" fmla="*/ 563203 w 3139898"/>
                <a:gd name="connsiteY22" fmla="*/ 1317545 h 1837989"/>
                <a:gd name="connsiteX23" fmla="*/ 501937 w 3139898"/>
                <a:gd name="connsiteY23" fmla="*/ 1317545 h 1837989"/>
                <a:gd name="connsiteX24" fmla="*/ 501937 w 3139898"/>
                <a:gd name="connsiteY24" fmla="*/ 1160550 h 1837989"/>
                <a:gd name="connsiteX25" fmla="*/ 367917 w 3139898"/>
                <a:gd name="connsiteY25" fmla="*/ 1160550 h 1837989"/>
                <a:gd name="connsiteX26" fmla="*/ 367917 w 3139898"/>
                <a:gd name="connsiteY26" fmla="*/ 1317545 h 1837989"/>
                <a:gd name="connsiteX27" fmla="*/ 253043 w 3139898"/>
                <a:gd name="connsiteY27" fmla="*/ 1317545 h 1837989"/>
                <a:gd name="connsiteX28" fmla="*/ 253043 w 3139898"/>
                <a:gd name="connsiteY28" fmla="*/ 1474540 h 1837989"/>
                <a:gd name="connsiteX29" fmla="*/ 218580 w 3139898"/>
                <a:gd name="connsiteY29" fmla="*/ 1466882 h 1837989"/>
                <a:gd name="connsiteX30" fmla="*/ 115193 w 3139898"/>
                <a:gd name="connsiteY30" fmla="*/ 1570269 h 1837989"/>
                <a:gd name="connsiteX31" fmla="*/ 218580 w 3139898"/>
                <a:gd name="connsiteY31" fmla="*/ 1673656 h 1837989"/>
                <a:gd name="connsiteX32" fmla="*/ 635957 w 3139898"/>
                <a:gd name="connsiteY32" fmla="*/ 1673656 h 1837989"/>
                <a:gd name="connsiteX33" fmla="*/ 712540 w 3139898"/>
                <a:gd name="connsiteY33" fmla="*/ 1597073 h 1837989"/>
                <a:gd name="connsiteX34" fmla="*/ 662761 w 3139898"/>
                <a:gd name="connsiteY34" fmla="*/ 1524319 h 1837989"/>
                <a:gd name="connsiteX35" fmla="*/ 754661 w 3139898"/>
                <a:gd name="connsiteY35" fmla="*/ 1524319 h 1837989"/>
                <a:gd name="connsiteX36" fmla="*/ 1570268 w 3139898"/>
                <a:gd name="connsiteY36" fmla="*/ 1524319 h 1837989"/>
                <a:gd name="connsiteX37" fmla="*/ 1562610 w 3139898"/>
                <a:gd name="connsiteY37" fmla="*/ 1574098 h 1837989"/>
                <a:gd name="connsiteX38" fmla="*/ 1727263 w 3139898"/>
                <a:gd name="connsiteY38" fmla="*/ 1738751 h 1837989"/>
                <a:gd name="connsiteX39" fmla="*/ 2167615 w 3139898"/>
                <a:gd name="connsiteY39" fmla="*/ 1738751 h 1837989"/>
                <a:gd name="connsiteX40" fmla="*/ 2646258 w 3139898"/>
                <a:gd name="connsiteY40" fmla="*/ 1738751 h 1837989"/>
                <a:gd name="connsiteX41" fmla="*/ 2925786 w 3139898"/>
                <a:gd name="connsiteY41" fmla="*/ 1738751 h 1837989"/>
                <a:gd name="connsiteX42" fmla="*/ 3036831 w 3139898"/>
                <a:gd name="connsiteY42" fmla="*/ 1627706 h 1837989"/>
                <a:gd name="connsiteX43" fmla="*/ 2921956 w 3139898"/>
                <a:gd name="connsiteY43" fmla="*/ 1520490 h 1837989"/>
                <a:gd name="connsiteX44" fmla="*/ 605324 w 3139898"/>
                <a:gd name="connsiteY44" fmla="*/ 1528148 h 1837989"/>
                <a:gd name="connsiteX45" fmla="*/ 605324 w 3139898"/>
                <a:gd name="connsiteY45" fmla="*/ 1528148 h 1837989"/>
                <a:gd name="connsiteX46" fmla="*/ 609153 w 3139898"/>
                <a:gd name="connsiteY46" fmla="*/ 1524319 h 1837989"/>
                <a:gd name="connsiteX47" fmla="*/ 605324 w 3139898"/>
                <a:gd name="connsiteY47" fmla="*/ 1528148 h 1837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139898" h="1837989">
                  <a:moveTo>
                    <a:pt x="2921956" y="1520490"/>
                  </a:moveTo>
                  <a:cubicBezTo>
                    <a:pt x="2891323" y="1520490"/>
                    <a:pt x="2864519" y="1531977"/>
                    <a:pt x="2845373" y="1554952"/>
                  </a:cubicBezTo>
                  <a:cubicBezTo>
                    <a:pt x="2845373" y="1551123"/>
                    <a:pt x="2845373" y="1543465"/>
                    <a:pt x="2845373" y="1539636"/>
                  </a:cubicBezTo>
                  <a:cubicBezTo>
                    <a:pt x="2845373" y="1428590"/>
                    <a:pt x="2753474" y="1336691"/>
                    <a:pt x="2642429" y="1336691"/>
                  </a:cubicBezTo>
                  <a:cubicBezTo>
                    <a:pt x="2584992" y="1336691"/>
                    <a:pt x="2535213" y="1359666"/>
                    <a:pt x="2496921" y="1397957"/>
                  </a:cubicBezTo>
                  <a:lnTo>
                    <a:pt x="2496921" y="1221816"/>
                  </a:lnTo>
                  <a:lnTo>
                    <a:pt x="2378218" y="1221816"/>
                  </a:lnTo>
                  <a:cubicBezTo>
                    <a:pt x="2374389" y="1217987"/>
                    <a:pt x="2374389" y="1217987"/>
                    <a:pt x="2370560" y="1214158"/>
                  </a:cubicBezTo>
                  <a:lnTo>
                    <a:pt x="2370560" y="563203"/>
                  </a:lnTo>
                  <a:lnTo>
                    <a:pt x="1999133" y="563203"/>
                  </a:lnTo>
                  <a:lnTo>
                    <a:pt x="1999133" y="804440"/>
                  </a:lnTo>
                  <a:lnTo>
                    <a:pt x="1800017" y="804440"/>
                  </a:lnTo>
                  <a:lnTo>
                    <a:pt x="1800017" y="298992"/>
                  </a:lnTo>
                  <a:lnTo>
                    <a:pt x="1501344" y="298992"/>
                  </a:lnTo>
                  <a:lnTo>
                    <a:pt x="1501344" y="678078"/>
                  </a:lnTo>
                  <a:lnTo>
                    <a:pt x="1424761" y="678078"/>
                  </a:lnTo>
                  <a:lnTo>
                    <a:pt x="1424761" y="115193"/>
                  </a:lnTo>
                  <a:lnTo>
                    <a:pt x="1191183" y="348771"/>
                  </a:lnTo>
                  <a:lnTo>
                    <a:pt x="1191183" y="1145234"/>
                  </a:lnTo>
                  <a:lnTo>
                    <a:pt x="731686" y="1145234"/>
                  </a:lnTo>
                  <a:lnTo>
                    <a:pt x="731686" y="896339"/>
                  </a:lnTo>
                  <a:lnTo>
                    <a:pt x="563203" y="896339"/>
                  </a:lnTo>
                  <a:lnTo>
                    <a:pt x="563203" y="1317545"/>
                  </a:lnTo>
                  <a:lnTo>
                    <a:pt x="501937" y="1317545"/>
                  </a:lnTo>
                  <a:lnTo>
                    <a:pt x="501937" y="1160550"/>
                  </a:lnTo>
                  <a:lnTo>
                    <a:pt x="367917" y="1160550"/>
                  </a:lnTo>
                  <a:lnTo>
                    <a:pt x="367917" y="1317545"/>
                  </a:lnTo>
                  <a:lnTo>
                    <a:pt x="253043" y="1317545"/>
                  </a:lnTo>
                  <a:lnTo>
                    <a:pt x="253043" y="1474540"/>
                  </a:lnTo>
                  <a:cubicBezTo>
                    <a:pt x="241555" y="1470711"/>
                    <a:pt x="230068" y="1466882"/>
                    <a:pt x="218580" y="1466882"/>
                  </a:cubicBezTo>
                  <a:cubicBezTo>
                    <a:pt x="161143" y="1466882"/>
                    <a:pt x="115193" y="1512832"/>
                    <a:pt x="115193" y="1570269"/>
                  </a:cubicBezTo>
                  <a:cubicBezTo>
                    <a:pt x="115193" y="1627706"/>
                    <a:pt x="161143" y="1673656"/>
                    <a:pt x="218580" y="1673656"/>
                  </a:cubicBezTo>
                  <a:lnTo>
                    <a:pt x="635957" y="1673656"/>
                  </a:lnTo>
                  <a:cubicBezTo>
                    <a:pt x="678078" y="1673656"/>
                    <a:pt x="712540" y="1639193"/>
                    <a:pt x="712540" y="1597073"/>
                  </a:cubicBezTo>
                  <a:cubicBezTo>
                    <a:pt x="712540" y="1566440"/>
                    <a:pt x="693394" y="1535806"/>
                    <a:pt x="662761" y="1524319"/>
                  </a:cubicBezTo>
                  <a:lnTo>
                    <a:pt x="754661" y="1524319"/>
                  </a:lnTo>
                  <a:lnTo>
                    <a:pt x="1570268" y="1524319"/>
                  </a:lnTo>
                  <a:cubicBezTo>
                    <a:pt x="1566439" y="1539636"/>
                    <a:pt x="1562610" y="1558781"/>
                    <a:pt x="1562610" y="1574098"/>
                  </a:cubicBezTo>
                  <a:cubicBezTo>
                    <a:pt x="1562610" y="1665997"/>
                    <a:pt x="1635364" y="1738751"/>
                    <a:pt x="1727263" y="1738751"/>
                  </a:cubicBezTo>
                  <a:lnTo>
                    <a:pt x="2167615" y="1738751"/>
                  </a:lnTo>
                  <a:lnTo>
                    <a:pt x="2646258" y="1738751"/>
                  </a:lnTo>
                  <a:lnTo>
                    <a:pt x="2925786" y="1738751"/>
                  </a:lnTo>
                  <a:cubicBezTo>
                    <a:pt x="2987052" y="1738751"/>
                    <a:pt x="3036831" y="1688972"/>
                    <a:pt x="3036831" y="1627706"/>
                  </a:cubicBezTo>
                  <a:cubicBezTo>
                    <a:pt x="3033002" y="1570269"/>
                    <a:pt x="2983223" y="1520490"/>
                    <a:pt x="2921956" y="1520490"/>
                  </a:cubicBezTo>
                  <a:moveTo>
                    <a:pt x="605324" y="1528148"/>
                  </a:moveTo>
                  <a:cubicBezTo>
                    <a:pt x="605324" y="1528148"/>
                    <a:pt x="605324" y="1528148"/>
                    <a:pt x="605324" y="1528148"/>
                  </a:cubicBezTo>
                  <a:lnTo>
                    <a:pt x="609153" y="1524319"/>
                  </a:lnTo>
                  <a:cubicBezTo>
                    <a:pt x="609153" y="1528148"/>
                    <a:pt x="605324" y="1528148"/>
                    <a:pt x="605324" y="1528148"/>
                  </a:cubicBezTo>
                </a:path>
              </a:pathLst>
            </a:custGeom>
            <a:solidFill>
              <a:srgbClr val="00BCF2"/>
            </a:solidFill>
            <a:ln w="38206" cap="flat">
              <a:noFill/>
              <a:prstDash val="solid"/>
              <a:miter/>
            </a:ln>
          </p:spPr>
          <p:txBody>
            <a:bodyPr rtlCol="0" anchor="ctr"/>
            <a:lstStyle/>
            <a:p>
              <a:endParaRPr lang="en-US" sz="1836"/>
            </a:p>
          </p:txBody>
        </p:sp>
        <p:sp>
          <p:nvSpPr>
            <p:cNvPr id="281" name="Freeform: Shape 280">
              <a:extLst>
                <a:ext uri="{FF2B5EF4-FFF2-40B4-BE49-F238E27FC236}">
                  <a16:creationId xmlns:a16="http://schemas.microsoft.com/office/drawing/2014/main" id="{488ACE7A-4434-41FE-B815-B010E5DAF9F9}"/>
                </a:ext>
              </a:extLst>
            </p:cNvPr>
            <p:cNvSpPr/>
            <p:nvPr/>
          </p:nvSpPr>
          <p:spPr>
            <a:xfrm>
              <a:off x="8423037" y="1466539"/>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36"/>
            </a:p>
          </p:txBody>
        </p:sp>
        <p:sp>
          <p:nvSpPr>
            <p:cNvPr id="282" name="Freeform: Shape 281">
              <a:extLst>
                <a:ext uri="{FF2B5EF4-FFF2-40B4-BE49-F238E27FC236}">
                  <a16:creationId xmlns:a16="http://schemas.microsoft.com/office/drawing/2014/main" id="{411C7405-1453-48C2-AE04-CED590AF7D70}"/>
                </a:ext>
              </a:extLst>
            </p:cNvPr>
            <p:cNvSpPr/>
            <p:nvPr/>
          </p:nvSpPr>
          <p:spPr>
            <a:xfrm>
              <a:off x="8985921" y="1466539"/>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3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3" y="1286912"/>
                  </a:lnTo>
                  <a:close/>
                </a:path>
              </a:pathLst>
            </a:custGeom>
            <a:solidFill>
              <a:srgbClr val="1070C4"/>
            </a:solidFill>
            <a:ln w="38206" cap="flat">
              <a:noFill/>
              <a:prstDash val="solid"/>
              <a:miter/>
            </a:ln>
          </p:spPr>
          <p:txBody>
            <a:bodyPr rtlCol="0" anchor="ctr"/>
            <a:lstStyle/>
            <a:p>
              <a:endParaRPr lang="en-US" sz="1836"/>
            </a:p>
          </p:txBody>
        </p:sp>
        <p:sp>
          <p:nvSpPr>
            <p:cNvPr id="283" name="Freeform: Shape 282">
              <a:extLst>
                <a:ext uri="{FF2B5EF4-FFF2-40B4-BE49-F238E27FC236}">
                  <a16:creationId xmlns:a16="http://schemas.microsoft.com/office/drawing/2014/main" id="{9E5A9075-F4B9-4DDD-8DAD-A5F4AEDD8323}"/>
                </a:ext>
              </a:extLst>
            </p:cNvPr>
            <p:cNvSpPr/>
            <p:nvPr/>
          </p:nvSpPr>
          <p:spPr>
            <a:xfrm>
              <a:off x="8480474" y="152780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284" name="Freeform: Shape 283">
              <a:extLst>
                <a:ext uri="{FF2B5EF4-FFF2-40B4-BE49-F238E27FC236}">
                  <a16:creationId xmlns:a16="http://schemas.microsoft.com/office/drawing/2014/main" id="{66EB0EC2-A765-4550-9C66-7E7667400089}"/>
                </a:ext>
              </a:extLst>
            </p:cNvPr>
            <p:cNvSpPr/>
            <p:nvPr/>
          </p:nvSpPr>
          <p:spPr>
            <a:xfrm>
              <a:off x="8499620"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285" name="Freeform: Shape 284">
              <a:extLst>
                <a:ext uri="{FF2B5EF4-FFF2-40B4-BE49-F238E27FC236}">
                  <a16:creationId xmlns:a16="http://schemas.microsoft.com/office/drawing/2014/main" id="{6E53EE14-43E7-4D63-BEFB-98F3BC038CAF}"/>
                </a:ext>
              </a:extLst>
            </p:cNvPr>
            <p:cNvSpPr/>
            <p:nvPr/>
          </p:nvSpPr>
          <p:spPr>
            <a:xfrm>
              <a:off x="8534082"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286" name="Freeform: Shape 285">
              <a:extLst>
                <a:ext uri="{FF2B5EF4-FFF2-40B4-BE49-F238E27FC236}">
                  <a16:creationId xmlns:a16="http://schemas.microsoft.com/office/drawing/2014/main" id="{4DD058B5-9D7D-41E4-9BC1-BC924CF24F1A}"/>
                </a:ext>
              </a:extLst>
            </p:cNvPr>
            <p:cNvSpPr/>
            <p:nvPr/>
          </p:nvSpPr>
          <p:spPr>
            <a:xfrm>
              <a:off x="8568544"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287" name="Freeform: Shape 286">
              <a:extLst>
                <a:ext uri="{FF2B5EF4-FFF2-40B4-BE49-F238E27FC236}">
                  <a16:creationId xmlns:a16="http://schemas.microsoft.com/office/drawing/2014/main" id="{6A915E54-ADED-4F4B-9CCD-9554EA6339A1}"/>
                </a:ext>
              </a:extLst>
            </p:cNvPr>
            <p:cNvSpPr/>
            <p:nvPr/>
          </p:nvSpPr>
          <p:spPr>
            <a:xfrm>
              <a:off x="8603007"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288" name="Freeform: Shape 287">
              <a:extLst>
                <a:ext uri="{FF2B5EF4-FFF2-40B4-BE49-F238E27FC236}">
                  <a16:creationId xmlns:a16="http://schemas.microsoft.com/office/drawing/2014/main" id="{DD198495-BB7E-4E8B-AD89-F42C523807C8}"/>
                </a:ext>
              </a:extLst>
            </p:cNvPr>
            <p:cNvSpPr/>
            <p:nvPr/>
          </p:nvSpPr>
          <p:spPr>
            <a:xfrm>
              <a:off x="883275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289" name="Freeform: Shape 288">
              <a:extLst>
                <a:ext uri="{FF2B5EF4-FFF2-40B4-BE49-F238E27FC236}">
                  <a16:creationId xmlns:a16="http://schemas.microsoft.com/office/drawing/2014/main" id="{FEB2D473-06C1-496D-A3C6-2C94C71915E6}"/>
                </a:ext>
              </a:extLst>
            </p:cNvPr>
            <p:cNvSpPr/>
            <p:nvPr/>
          </p:nvSpPr>
          <p:spPr>
            <a:xfrm>
              <a:off x="887870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290" name="Freeform: Shape 289">
              <a:extLst>
                <a:ext uri="{FF2B5EF4-FFF2-40B4-BE49-F238E27FC236}">
                  <a16:creationId xmlns:a16="http://schemas.microsoft.com/office/drawing/2014/main" id="{009F8A0D-9A11-4C6D-9236-BC08B45F709F}"/>
                </a:ext>
              </a:extLst>
            </p:cNvPr>
            <p:cNvSpPr/>
            <p:nvPr/>
          </p:nvSpPr>
          <p:spPr>
            <a:xfrm>
              <a:off x="8480474" y="167714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291" name="Freeform: Shape 290">
              <a:extLst>
                <a:ext uri="{FF2B5EF4-FFF2-40B4-BE49-F238E27FC236}">
                  <a16:creationId xmlns:a16="http://schemas.microsoft.com/office/drawing/2014/main" id="{75CFED85-379B-4F41-B58B-39CD0C481F0B}"/>
                </a:ext>
              </a:extLst>
            </p:cNvPr>
            <p:cNvSpPr/>
            <p:nvPr/>
          </p:nvSpPr>
          <p:spPr>
            <a:xfrm>
              <a:off x="8499620"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292" name="Freeform: Shape 291">
              <a:extLst>
                <a:ext uri="{FF2B5EF4-FFF2-40B4-BE49-F238E27FC236}">
                  <a16:creationId xmlns:a16="http://schemas.microsoft.com/office/drawing/2014/main" id="{E7634456-B41A-49D0-817A-0A22275BF5AD}"/>
                </a:ext>
              </a:extLst>
            </p:cNvPr>
            <p:cNvSpPr/>
            <p:nvPr/>
          </p:nvSpPr>
          <p:spPr>
            <a:xfrm>
              <a:off x="8534082"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293" name="Freeform: Shape 292">
              <a:extLst>
                <a:ext uri="{FF2B5EF4-FFF2-40B4-BE49-F238E27FC236}">
                  <a16:creationId xmlns:a16="http://schemas.microsoft.com/office/drawing/2014/main" id="{42E09E20-E99C-4A92-A1BC-687A9A1FE976}"/>
                </a:ext>
              </a:extLst>
            </p:cNvPr>
            <p:cNvSpPr/>
            <p:nvPr/>
          </p:nvSpPr>
          <p:spPr>
            <a:xfrm>
              <a:off x="8568544"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294" name="Freeform: Shape 293">
              <a:extLst>
                <a:ext uri="{FF2B5EF4-FFF2-40B4-BE49-F238E27FC236}">
                  <a16:creationId xmlns:a16="http://schemas.microsoft.com/office/drawing/2014/main" id="{6E6447D0-546F-49D3-ABE5-0B788A68B119}"/>
                </a:ext>
              </a:extLst>
            </p:cNvPr>
            <p:cNvSpPr/>
            <p:nvPr/>
          </p:nvSpPr>
          <p:spPr>
            <a:xfrm>
              <a:off x="8603007"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295" name="Freeform: Shape 294">
              <a:extLst>
                <a:ext uri="{FF2B5EF4-FFF2-40B4-BE49-F238E27FC236}">
                  <a16:creationId xmlns:a16="http://schemas.microsoft.com/office/drawing/2014/main" id="{22950645-56D1-4F72-8C1C-EFCD5ED4A90D}"/>
                </a:ext>
              </a:extLst>
            </p:cNvPr>
            <p:cNvSpPr/>
            <p:nvPr/>
          </p:nvSpPr>
          <p:spPr>
            <a:xfrm>
              <a:off x="883275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296" name="Freeform: Shape 295">
              <a:extLst>
                <a:ext uri="{FF2B5EF4-FFF2-40B4-BE49-F238E27FC236}">
                  <a16:creationId xmlns:a16="http://schemas.microsoft.com/office/drawing/2014/main" id="{8DD48E9E-F4BE-495C-9B60-29AAE0F39522}"/>
                </a:ext>
              </a:extLst>
            </p:cNvPr>
            <p:cNvSpPr/>
            <p:nvPr/>
          </p:nvSpPr>
          <p:spPr>
            <a:xfrm>
              <a:off x="887870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297" name="Freeform: Shape 296">
              <a:extLst>
                <a:ext uri="{FF2B5EF4-FFF2-40B4-BE49-F238E27FC236}">
                  <a16:creationId xmlns:a16="http://schemas.microsoft.com/office/drawing/2014/main" id="{21E020CE-D7D8-401C-BFC0-FA416693D055}"/>
                </a:ext>
              </a:extLst>
            </p:cNvPr>
            <p:cNvSpPr/>
            <p:nvPr/>
          </p:nvSpPr>
          <p:spPr>
            <a:xfrm>
              <a:off x="8480474" y="182647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298" name="Freeform: Shape 297">
              <a:extLst>
                <a:ext uri="{FF2B5EF4-FFF2-40B4-BE49-F238E27FC236}">
                  <a16:creationId xmlns:a16="http://schemas.microsoft.com/office/drawing/2014/main" id="{C80C39EC-16C3-47F6-8B9F-F074404D6586}"/>
                </a:ext>
              </a:extLst>
            </p:cNvPr>
            <p:cNvSpPr/>
            <p:nvPr/>
          </p:nvSpPr>
          <p:spPr>
            <a:xfrm>
              <a:off x="8499620"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299" name="Freeform: Shape 298">
              <a:extLst>
                <a:ext uri="{FF2B5EF4-FFF2-40B4-BE49-F238E27FC236}">
                  <a16:creationId xmlns:a16="http://schemas.microsoft.com/office/drawing/2014/main" id="{170C84FD-7413-4868-8A1B-4E7FD060B7CC}"/>
                </a:ext>
              </a:extLst>
            </p:cNvPr>
            <p:cNvSpPr/>
            <p:nvPr/>
          </p:nvSpPr>
          <p:spPr>
            <a:xfrm>
              <a:off x="8534082"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00" name="Freeform: Shape 299">
              <a:extLst>
                <a:ext uri="{FF2B5EF4-FFF2-40B4-BE49-F238E27FC236}">
                  <a16:creationId xmlns:a16="http://schemas.microsoft.com/office/drawing/2014/main" id="{E50C041B-B8F8-4C30-AE1C-4E2F7D218725}"/>
                </a:ext>
              </a:extLst>
            </p:cNvPr>
            <p:cNvSpPr/>
            <p:nvPr/>
          </p:nvSpPr>
          <p:spPr>
            <a:xfrm>
              <a:off x="8568544"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01" name="Freeform: Shape 300">
              <a:extLst>
                <a:ext uri="{FF2B5EF4-FFF2-40B4-BE49-F238E27FC236}">
                  <a16:creationId xmlns:a16="http://schemas.microsoft.com/office/drawing/2014/main" id="{F75BDE90-FBF1-4175-82AD-780A10C3EF14}"/>
                </a:ext>
              </a:extLst>
            </p:cNvPr>
            <p:cNvSpPr/>
            <p:nvPr/>
          </p:nvSpPr>
          <p:spPr>
            <a:xfrm>
              <a:off x="8603007"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02" name="Freeform: Shape 301">
              <a:extLst>
                <a:ext uri="{FF2B5EF4-FFF2-40B4-BE49-F238E27FC236}">
                  <a16:creationId xmlns:a16="http://schemas.microsoft.com/office/drawing/2014/main" id="{1E07C0C7-FA68-4752-BC0B-68D70481BF63}"/>
                </a:ext>
              </a:extLst>
            </p:cNvPr>
            <p:cNvSpPr/>
            <p:nvPr/>
          </p:nvSpPr>
          <p:spPr>
            <a:xfrm>
              <a:off x="883275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03" name="Freeform: Shape 302">
              <a:extLst>
                <a:ext uri="{FF2B5EF4-FFF2-40B4-BE49-F238E27FC236}">
                  <a16:creationId xmlns:a16="http://schemas.microsoft.com/office/drawing/2014/main" id="{D90C0FF1-7C53-490B-A848-24D72DB77FA4}"/>
                </a:ext>
              </a:extLst>
            </p:cNvPr>
            <p:cNvSpPr/>
            <p:nvPr/>
          </p:nvSpPr>
          <p:spPr>
            <a:xfrm>
              <a:off x="887870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04" name="Freeform: Shape 303">
              <a:extLst>
                <a:ext uri="{FF2B5EF4-FFF2-40B4-BE49-F238E27FC236}">
                  <a16:creationId xmlns:a16="http://schemas.microsoft.com/office/drawing/2014/main" id="{63A1D85C-F3F5-4925-9FA3-A902938EAF0C}"/>
                </a:ext>
              </a:extLst>
            </p:cNvPr>
            <p:cNvSpPr/>
            <p:nvPr/>
          </p:nvSpPr>
          <p:spPr>
            <a:xfrm>
              <a:off x="8480474" y="197581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05" name="Freeform: Shape 304">
              <a:extLst>
                <a:ext uri="{FF2B5EF4-FFF2-40B4-BE49-F238E27FC236}">
                  <a16:creationId xmlns:a16="http://schemas.microsoft.com/office/drawing/2014/main" id="{44B769A6-8A2D-460E-9B96-85CF6229920D}"/>
                </a:ext>
              </a:extLst>
            </p:cNvPr>
            <p:cNvSpPr/>
            <p:nvPr/>
          </p:nvSpPr>
          <p:spPr>
            <a:xfrm>
              <a:off x="8499620"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06" name="Freeform: Shape 305">
              <a:extLst>
                <a:ext uri="{FF2B5EF4-FFF2-40B4-BE49-F238E27FC236}">
                  <a16:creationId xmlns:a16="http://schemas.microsoft.com/office/drawing/2014/main" id="{997DF74E-C993-4CB9-A69A-C6CC32EDEB69}"/>
                </a:ext>
              </a:extLst>
            </p:cNvPr>
            <p:cNvSpPr/>
            <p:nvPr/>
          </p:nvSpPr>
          <p:spPr>
            <a:xfrm>
              <a:off x="8534082"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07" name="Freeform: Shape 306">
              <a:extLst>
                <a:ext uri="{FF2B5EF4-FFF2-40B4-BE49-F238E27FC236}">
                  <a16:creationId xmlns:a16="http://schemas.microsoft.com/office/drawing/2014/main" id="{3D5F413D-0608-436B-A1E1-37467A8E981D}"/>
                </a:ext>
              </a:extLst>
            </p:cNvPr>
            <p:cNvSpPr/>
            <p:nvPr/>
          </p:nvSpPr>
          <p:spPr>
            <a:xfrm>
              <a:off x="8568544"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08" name="Freeform: Shape 307">
              <a:extLst>
                <a:ext uri="{FF2B5EF4-FFF2-40B4-BE49-F238E27FC236}">
                  <a16:creationId xmlns:a16="http://schemas.microsoft.com/office/drawing/2014/main" id="{01ABD533-CB74-4493-9A34-9E1180A16C01}"/>
                </a:ext>
              </a:extLst>
            </p:cNvPr>
            <p:cNvSpPr/>
            <p:nvPr/>
          </p:nvSpPr>
          <p:spPr>
            <a:xfrm>
              <a:off x="8603007"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09" name="Freeform: Shape 308">
              <a:extLst>
                <a:ext uri="{FF2B5EF4-FFF2-40B4-BE49-F238E27FC236}">
                  <a16:creationId xmlns:a16="http://schemas.microsoft.com/office/drawing/2014/main" id="{5C26E1AC-EDF3-46BD-8384-D2D69725404C}"/>
                </a:ext>
              </a:extLst>
            </p:cNvPr>
            <p:cNvSpPr/>
            <p:nvPr/>
          </p:nvSpPr>
          <p:spPr>
            <a:xfrm>
              <a:off x="8480474" y="212515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10" name="Freeform: Shape 309">
              <a:extLst>
                <a:ext uri="{FF2B5EF4-FFF2-40B4-BE49-F238E27FC236}">
                  <a16:creationId xmlns:a16="http://schemas.microsoft.com/office/drawing/2014/main" id="{A1D03A0E-ED26-4F56-90FA-AD6EC0B9E0A7}"/>
                </a:ext>
              </a:extLst>
            </p:cNvPr>
            <p:cNvSpPr/>
            <p:nvPr/>
          </p:nvSpPr>
          <p:spPr>
            <a:xfrm>
              <a:off x="8499620"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11" name="Freeform: Shape 310">
              <a:extLst>
                <a:ext uri="{FF2B5EF4-FFF2-40B4-BE49-F238E27FC236}">
                  <a16:creationId xmlns:a16="http://schemas.microsoft.com/office/drawing/2014/main" id="{9477E232-E3D9-4642-8F72-ACE1BFD1247A}"/>
                </a:ext>
              </a:extLst>
            </p:cNvPr>
            <p:cNvSpPr/>
            <p:nvPr/>
          </p:nvSpPr>
          <p:spPr>
            <a:xfrm>
              <a:off x="8534082"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12" name="Freeform: Shape 311">
              <a:extLst>
                <a:ext uri="{FF2B5EF4-FFF2-40B4-BE49-F238E27FC236}">
                  <a16:creationId xmlns:a16="http://schemas.microsoft.com/office/drawing/2014/main" id="{61B5A62F-4992-418A-90B9-B2E299F194CD}"/>
                </a:ext>
              </a:extLst>
            </p:cNvPr>
            <p:cNvSpPr/>
            <p:nvPr/>
          </p:nvSpPr>
          <p:spPr>
            <a:xfrm>
              <a:off x="8568544"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13" name="Freeform: Shape 312">
              <a:extLst>
                <a:ext uri="{FF2B5EF4-FFF2-40B4-BE49-F238E27FC236}">
                  <a16:creationId xmlns:a16="http://schemas.microsoft.com/office/drawing/2014/main" id="{4D663CB3-BDF8-4E18-8EA8-2FA53307D617}"/>
                </a:ext>
              </a:extLst>
            </p:cNvPr>
            <p:cNvSpPr/>
            <p:nvPr/>
          </p:nvSpPr>
          <p:spPr>
            <a:xfrm>
              <a:off x="8603007"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14" name="Freeform: Shape 313">
              <a:extLst>
                <a:ext uri="{FF2B5EF4-FFF2-40B4-BE49-F238E27FC236}">
                  <a16:creationId xmlns:a16="http://schemas.microsoft.com/office/drawing/2014/main" id="{57A42CFB-285C-44AE-9808-687D58A40931}"/>
                </a:ext>
              </a:extLst>
            </p:cNvPr>
            <p:cNvSpPr/>
            <p:nvPr/>
          </p:nvSpPr>
          <p:spPr>
            <a:xfrm>
              <a:off x="883275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15" name="Freeform: Shape 314">
              <a:extLst>
                <a:ext uri="{FF2B5EF4-FFF2-40B4-BE49-F238E27FC236}">
                  <a16:creationId xmlns:a16="http://schemas.microsoft.com/office/drawing/2014/main" id="{B1B2A8F5-0C41-41CB-B580-EDC6610CBD7B}"/>
                </a:ext>
              </a:extLst>
            </p:cNvPr>
            <p:cNvSpPr/>
            <p:nvPr/>
          </p:nvSpPr>
          <p:spPr>
            <a:xfrm>
              <a:off x="887870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16" name="Freeform: Shape 315">
              <a:extLst>
                <a:ext uri="{FF2B5EF4-FFF2-40B4-BE49-F238E27FC236}">
                  <a16:creationId xmlns:a16="http://schemas.microsoft.com/office/drawing/2014/main" id="{F213E0D2-F4A1-47C9-97C1-4DC88B08277D}"/>
                </a:ext>
              </a:extLst>
            </p:cNvPr>
            <p:cNvSpPr/>
            <p:nvPr/>
          </p:nvSpPr>
          <p:spPr>
            <a:xfrm>
              <a:off x="8480474" y="227448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17" name="Freeform: Shape 316">
              <a:extLst>
                <a:ext uri="{FF2B5EF4-FFF2-40B4-BE49-F238E27FC236}">
                  <a16:creationId xmlns:a16="http://schemas.microsoft.com/office/drawing/2014/main" id="{A058ADDF-28D1-4F0C-8ACF-CA33D0BF1B4C}"/>
                </a:ext>
              </a:extLst>
            </p:cNvPr>
            <p:cNvSpPr/>
            <p:nvPr/>
          </p:nvSpPr>
          <p:spPr>
            <a:xfrm>
              <a:off x="8499620"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18" name="Freeform: Shape 317">
              <a:extLst>
                <a:ext uri="{FF2B5EF4-FFF2-40B4-BE49-F238E27FC236}">
                  <a16:creationId xmlns:a16="http://schemas.microsoft.com/office/drawing/2014/main" id="{B035BE87-F7CD-417E-97E1-DFBD8EE54203}"/>
                </a:ext>
              </a:extLst>
            </p:cNvPr>
            <p:cNvSpPr/>
            <p:nvPr/>
          </p:nvSpPr>
          <p:spPr>
            <a:xfrm>
              <a:off x="8534082"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19" name="Freeform: Shape 318">
              <a:extLst>
                <a:ext uri="{FF2B5EF4-FFF2-40B4-BE49-F238E27FC236}">
                  <a16:creationId xmlns:a16="http://schemas.microsoft.com/office/drawing/2014/main" id="{F4257370-01A0-444E-B9CC-3C0B40456F88}"/>
                </a:ext>
              </a:extLst>
            </p:cNvPr>
            <p:cNvSpPr/>
            <p:nvPr/>
          </p:nvSpPr>
          <p:spPr>
            <a:xfrm>
              <a:off x="8568544"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20" name="Freeform: Shape 319">
              <a:extLst>
                <a:ext uri="{FF2B5EF4-FFF2-40B4-BE49-F238E27FC236}">
                  <a16:creationId xmlns:a16="http://schemas.microsoft.com/office/drawing/2014/main" id="{3F6B8C67-8EB8-4B5C-B2AB-2391F41F3C00}"/>
                </a:ext>
              </a:extLst>
            </p:cNvPr>
            <p:cNvSpPr/>
            <p:nvPr/>
          </p:nvSpPr>
          <p:spPr>
            <a:xfrm>
              <a:off x="8603007"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21" name="Freeform: Shape 320">
              <a:extLst>
                <a:ext uri="{FF2B5EF4-FFF2-40B4-BE49-F238E27FC236}">
                  <a16:creationId xmlns:a16="http://schemas.microsoft.com/office/drawing/2014/main" id="{215FF697-D9BD-4BBA-8E64-E1CC784AB553}"/>
                </a:ext>
              </a:extLst>
            </p:cNvPr>
            <p:cNvSpPr/>
            <p:nvPr/>
          </p:nvSpPr>
          <p:spPr>
            <a:xfrm>
              <a:off x="883275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22" name="Freeform: Shape 321">
              <a:extLst>
                <a:ext uri="{FF2B5EF4-FFF2-40B4-BE49-F238E27FC236}">
                  <a16:creationId xmlns:a16="http://schemas.microsoft.com/office/drawing/2014/main" id="{4F5B75D1-CE89-4946-AFAF-963C30754BEA}"/>
                </a:ext>
              </a:extLst>
            </p:cNvPr>
            <p:cNvSpPr/>
            <p:nvPr/>
          </p:nvSpPr>
          <p:spPr>
            <a:xfrm>
              <a:off x="887870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23" name="Freeform: Shape 322">
              <a:extLst>
                <a:ext uri="{FF2B5EF4-FFF2-40B4-BE49-F238E27FC236}">
                  <a16:creationId xmlns:a16="http://schemas.microsoft.com/office/drawing/2014/main" id="{D44F198B-8A4D-45A3-81B0-2A8626BF90D3}"/>
                </a:ext>
              </a:extLst>
            </p:cNvPr>
            <p:cNvSpPr/>
            <p:nvPr/>
          </p:nvSpPr>
          <p:spPr>
            <a:xfrm>
              <a:off x="8480474" y="2423826"/>
              <a:ext cx="650955" cy="344623"/>
            </a:xfrm>
            <a:custGeom>
              <a:avLst/>
              <a:gdLst>
                <a:gd name="connsiteX0" fmla="*/ 115193 w 650954"/>
                <a:gd name="connsiteY0" fmla="*/ 115194 h 344623"/>
                <a:gd name="connsiteX1" fmla="*/ 570862 w 650954"/>
                <a:gd name="connsiteY1" fmla="*/ 115194 h 344623"/>
                <a:gd name="connsiteX2" fmla="*/ 570862 w 650954"/>
                <a:gd name="connsiteY2" fmla="*/ 245385 h 344623"/>
                <a:gd name="connsiteX3" fmla="*/ 115193 w 650954"/>
                <a:gd name="connsiteY3" fmla="*/ 245385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4"/>
                  </a:moveTo>
                  <a:lnTo>
                    <a:pt x="570862" y="115194"/>
                  </a:lnTo>
                  <a:lnTo>
                    <a:pt x="570862" y="245385"/>
                  </a:lnTo>
                  <a:lnTo>
                    <a:pt x="115193" y="245385"/>
                  </a:lnTo>
                  <a:close/>
                </a:path>
              </a:pathLst>
            </a:custGeom>
            <a:solidFill>
              <a:srgbClr val="1070C4"/>
            </a:solidFill>
            <a:ln w="38206" cap="flat">
              <a:noFill/>
              <a:prstDash val="solid"/>
              <a:miter/>
            </a:ln>
          </p:spPr>
          <p:txBody>
            <a:bodyPr rtlCol="0" anchor="ctr"/>
            <a:lstStyle/>
            <a:p>
              <a:endParaRPr lang="en-US" sz="1836"/>
            </a:p>
          </p:txBody>
        </p:sp>
        <p:sp>
          <p:nvSpPr>
            <p:cNvPr id="324" name="Freeform: Shape 323">
              <a:extLst>
                <a:ext uri="{FF2B5EF4-FFF2-40B4-BE49-F238E27FC236}">
                  <a16:creationId xmlns:a16="http://schemas.microsoft.com/office/drawing/2014/main" id="{411E5A1C-97DB-472C-B5FF-C9654C95C8AB}"/>
                </a:ext>
              </a:extLst>
            </p:cNvPr>
            <p:cNvSpPr/>
            <p:nvPr/>
          </p:nvSpPr>
          <p:spPr>
            <a:xfrm>
              <a:off x="8499620"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25" name="Freeform: Shape 324">
              <a:extLst>
                <a:ext uri="{FF2B5EF4-FFF2-40B4-BE49-F238E27FC236}">
                  <a16:creationId xmlns:a16="http://schemas.microsoft.com/office/drawing/2014/main" id="{13AA027E-6D4E-4D29-9DE3-DCB30D2ECE67}"/>
                </a:ext>
              </a:extLst>
            </p:cNvPr>
            <p:cNvSpPr/>
            <p:nvPr/>
          </p:nvSpPr>
          <p:spPr>
            <a:xfrm>
              <a:off x="8534082"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26" name="Freeform: Shape 325">
              <a:extLst>
                <a:ext uri="{FF2B5EF4-FFF2-40B4-BE49-F238E27FC236}">
                  <a16:creationId xmlns:a16="http://schemas.microsoft.com/office/drawing/2014/main" id="{2915D979-4B59-4196-9BB8-74014D3EFF4F}"/>
                </a:ext>
              </a:extLst>
            </p:cNvPr>
            <p:cNvSpPr/>
            <p:nvPr/>
          </p:nvSpPr>
          <p:spPr>
            <a:xfrm>
              <a:off x="8568544"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27" name="Freeform: Shape 326">
              <a:extLst>
                <a:ext uri="{FF2B5EF4-FFF2-40B4-BE49-F238E27FC236}">
                  <a16:creationId xmlns:a16="http://schemas.microsoft.com/office/drawing/2014/main" id="{0C9C03F8-910D-4A5E-A98A-57EB9C160734}"/>
                </a:ext>
              </a:extLst>
            </p:cNvPr>
            <p:cNvSpPr/>
            <p:nvPr/>
          </p:nvSpPr>
          <p:spPr>
            <a:xfrm>
              <a:off x="8603007"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28" name="Freeform: Shape 327">
              <a:extLst>
                <a:ext uri="{FF2B5EF4-FFF2-40B4-BE49-F238E27FC236}">
                  <a16:creationId xmlns:a16="http://schemas.microsoft.com/office/drawing/2014/main" id="{76B4D598-1F2B-4889-8A6A-98E2C8F3D488}"/>
                </a:ext>
              </a:extLst>
            </p:cNvPr>
            <p:cNvSpPr/>
            <p:nvPr/>
          </p:nvSpPr>
          <p:spPr>
            <a:xfrm>
              <a:off x="883275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29" name="Freeform: Shape 328">
              <a:extLst>
                <a:ext uri="{FF2B5EF4-FFF2-40B4-BE49-F238E27FC236}">
                  <a16:creationId xmlns:a16="http://schemas.microsoft.com/office/drawing/2014/main" id="{4B46B271-D97A-4EE4-AABB-CDDBA30521DD}"/>
                </a:ext>
              </a:extLst>
            </p:cNvPr>
            <p:cNvSpPr/>
            <p:nvPr/>
          </p:nvSpPr>
          <p:spPr>
            <a:xfrm>
              <a:off x="887870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30" name="Freeform: Shape 329">
              <a:extLst>
                <a:ext uri="{FF2B5EF4-FFF2-40B4-BE49-F238E27FC236}">
                  <a16:creationId xmlns:a16="http://schemas.microsoft.com/office/drawing/2014/main" id="{0154CB14-7E06-42A0-874D-20E3114EF113}"/>
                </a:ext>
              </a:extLst>
            </p:cNvPr>
            <p:cNvSpPr/>
            <p:nvPr/>
          </p:nvSpPr>
          <p:spPr>
            <a:xfrm>
              <a:off x="9054846" y="1684801"/>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36"/>
            </a:p>
          </p:txBody>
        </p:sp>
        <p:sp>
          <p:nvSpPr>
            <p:cNvPr id="331" name="Freeform: Shape 330">
              <a:extLst>
                <a:ext uri="{FF2B5EF4-FFF2-40B4-BE49-F238E27FC236}">
                  <a16:creationId xmlns:a16="http://schemas.microsoft.com/office/drawing/2014/main" id="{EBE01124-1B97-4080-AFDF-3C697FF0D8E8}"/>
                </a:ext>
              </a:extLst>
            </p:cNvPr>
            <p:cNvSpPr/>
            <p:nvPr/>
          </p:nvSpPr>
          <p:spPr>
            <a:xfrm>
              <a:off x="9617730" y="1684801"/>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4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4" y="1286912"/>
                  </a:lnTo>
                  <a:close/>
                </a:path>
              </a:pathLst>
            </a:custGeom>
            <a:solidFill>
              <a:srgbClr val="1070C4"/>
            </a:solidFill>
            <a:ln w="38206" cap="flat">
              <a:noFill/>
              <a:prstDash val="solid"/>
              <a:miter/>
            </a:ln>
          </p:spPr>
          <p:txBody>
            <a:bodyPr rtlCol="0" anchor="ctr"/>
            <a:lstStyle/>
            <a:p>
              <a:endParaRPr lang="en-US" sz="1836"/>
            </a:p>
          </p:txBody>
        </p:sp>
        <p:sp>
          <p:nvSpPr>
            <p:cNvPr id="332" name="Freeform: Shape 331">
              <a:extLst>
                <a:ext uri="{FF2B5EF4-FFF2-40B4-BE49-F238E27FC236}">
                  <a16:creationId xmlns:a16="http://schemas.microsoft.com/office/drawing/2014/main" id="{698AD89F-82E4-4450-853C-CC5D0CE0DEF9}"/>
                </a:ext>
              </a:extLst>
            </p:cNvPr>
            <p:cNvSpPr/>
            <p:nvPr/>
          </p:nvSpPr>
          <p:spPr>
            <a:xfrm>
              <a:off x="9108454" y="174223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33" name="Freeform: Shape 332">
              <a:extLst>
                <a:ext uri="{FF2B5EF4-FFF2-40B4-BE49-F238E27FC236}">
                  <a16:creationId xmlns:a16="http://schemas.microsoft.com/office/drawing/2014/main" id="{7F5D86CF-450C-4407-952A-B00805A73F91}"/>
                </a:ext>
              </a:extLst>
            </p:cNvPr>
            <p:cNvSpPr/>
            <p:nvPr/>
          </p:nvSpPr>
          <p:spPr>
            <a:xfrm>
              <a:off x="9131429"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34" name="Freeform: Shape 333">
              <a:extLst>
                <a:ext uri="{FF2B5EF4-FFF2-40B4-BE49-F238E27FC236}">
                  <a16:creationId xmlns:a16="http://schemas.microsoft.com/office/drawing/2014/main" id="{8759E3FE-7B35-4363-9789-CBAED8B93C03}"/>
                </a:ext>
              </a:extLst>
            </p:cNvPr>
            <p:cNvSpPr/>
            <p:nvPr/>
          </p:nvSpPr>
          <p:spPr>
            <a:xfrm>
              <a:off x="9165891"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35" name="Freeform: Shape 334">
              <a:extLst>
                <a:ext uri="{FF2B5EF4-FFF2-40B4-BE49-F238E27FC236}">
                  <a16:creationId xmlns:a16="http://schemas.microsoft.com/office/drawing/2014/main" id="{8F6D961D-CFEE-49F7-A932-E44A4FCBE619}"/>
                </a:ext>
              </a:extLst>
            </p:cNvPr>
            <p:cNvSpPr/>
            <p:nvPr/>
          </p:nvSpPr>
          <p:spPr>
            <a:xfrm>
              <a:off x="9196524"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36" name="Freeform: Shape 335">
              <a:extLst>
                <a:ext uri="{FF2B5EF4-FFF2-40B4-BE49-F238E27FC236}">
                  <a16:creationId xmlns:a16="http://schemas.microsoft.com/office/drawing/2014/main" id="{AE5ADAE0-FA15-4741-A61C-5ED27BA44442}"/>
                </a:ext>
              </a:extLst>
            </p:cNvPr>
            <p:cNvSpPr/>
            <p:nvPr/>
          </p:nvSpPr>
          <p:spPr>
            <a:xfrm>
              <a:off x="9230986"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37" name="Freeform: Shape 336">
              <a:extLst>
                <a:ext uri="{FF2B5EF4-FFF2-40B4-BE49-F238E27FC236}">
                  <a16:creationId xmlns:a16="http://schemas.microsoft.com/office/drawing/2014/main" id="{217FB293-16BF-47EF-8D7F-0865AD5B87A0}"/>
                </a:ext>
              </a:extLst>
            </p:cNvPr>
            <p:cNvSpPr/>
            <p:nvPr/>
          </p:nvSpPr>
          <p:spPr>
            <a:xfrm>
              <a:off x="946073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38" name="Freeform: Shape 337">
              <a:extLst>
                <a:ext uri="{FF2B5EF4-FFF2-40B4-BE49-F238E27FC236}">
                  <a16:creationId xmlns:a16="http://schemas.microsoft.com/office/drawing/2014/main" id="{6209BB97-1F60-4115-9D28-EBFC56AEDA95}"/>
                </a:ext>
              </a:extLst>
            </p:cNvPr>
            <p:cNvSpPr/>
            <p:nvPr/>
          </p:nvSpPr>
          <p:spPr>
            <a:xfrm>
              <a:off x="950668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39" name="Freeform: Shape 338">
              <a:extLst>
                <a:ext uri="{FF2B5EF4-FFF2-40B4-BE49-F238E27FC236}">
                  <a16:creationId xmlns:a16="http://schemas.microsoft.com/office/drawing/2014/main" id="{0B197319-3504-4579-B46F-267E7CF8E59D}"/>
                </a:ext>
              </a:extLst>
            </p:cNvPr>
            <p:cNvSpPr/>
            <p:nvPr/>
          </p:nvSpPr>
          <p:spPr>
            <a:xfrm>
              <a:off x="9108454" y="189157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40" name="Freeform: Shape 339">
              <a:extLst>
                <a:ext uri="{FF2B5EF4-FFF2-40B4-BE49-F238E27FC236}">
                  <a16:creationId xmlns:a16="http://schemas.microsoft.com/office/drawing/2014/main" id="{CC7B3123-D5F8-4F2D-847A-A73BA4D5A2C1}"/>
                </a:ext>
              </a:extLst>
            </p:cNvPr>
            <p:cNvSpPr/>
            <p:nvPr/>
          </p:nvSpPr>
          <p:spPr>
            <a:xfrm>
              <a:off x="9131429"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41" name="Freeform: Shape 340">
              <a:extLst>
                <a:ext uri="{FF2B5EF4-FFF2-40B4-BE49-F238E27FC236}">
                  <a16:creationId xmlns:a16="http://schemas.microsoft.com/office/drawing/2014/main" id="{9EB51B1B-C2D1-48F3-917E-43E8B106A636}"/>
                </a:ext>
              </a:extLst>
            </p:cNvPr>
            <p:cNvSpPr/>
            <p:nvPr/>
          </p:nvSpPr>
          <p:spPr>
            <a:xfrm>
              <a:off x="9165891"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42" name="Freeform: Shape 341">
              <a:extLst>
                <a:ext uri="{FF2B5EF4-FFF2-40B4-BE49-F238E27FC236}">
                  <a16:creationId xmlns:a16="http://schemas.microsoft.com/office/drawing/2014/main" id="{3E14D1D2-9B19-4980-9923-48187BD90DD0}"/>
                </a:ext>
              </a:extLst>
            </p:cNvPr>
            <p:cNvSpPr/>
            <p:nvPr/>
          </p:nvSpPr>
          <p:spPr>
            <a:xfrm>
              <a:off x="9196524"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43" name="Freeform: Shape 342">
              <a:extLst>
                <a:ext uri="{FF2B5EF4-FFF2-40B4-BE49-F238E27FC236}">
                  <a16:creationId xmlns:a16="http://schemas.microsoft.com/office/drawing/2014/main" id="{D03CA0F5-27D2-4FF4-A323-D6C3537A68D8}"/>
                </a:ext>
              </a:extLst>
            </p:cNvPr>
            <p:cNvSpPr/>
            <p:nvPr/>
          </p:nvSpPr>
          <p:spPr>
            <a:xfrm>
              <a:off x="9230986"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44" name="Freeform: Shape 343">
              <a:extLst>
                <a:ext uri="{FF2B5EF4-FFF2-40B4-BE49-F238E27FC236}">
                  <a16:creationId xmlns:a16="http://schemas.microsoft.com/office/drawing/2014/main" id="{E6800396-DC3A-435B-AD5A-F366930E1F03}"/>
                </a:ext>
              </a:extLst>
            </p:cNvPr>
            <p:cNvSpPr/>
            <p:nvPr/>
          </p:nvSpPr>
          <p:spPr>
            <a:xfrm>
              <a:off x="946073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45" name="Freeform: Shape 344">
              <a:extLst>
                <a:ext uri="{FF2B5EF4-FFF2-40B4-BE49-F238E27FC236}">
                  <a16:creationId xmlns:a16="http://schemas.microsoft.com/office/drawing/2014/main" id="{51A994B5-D42F-4990-A99B-DC6D7BF74DD4}"/>
                </a:ext>
              </a:extLst>
            </p:cNvPr>
            <p:cNvSpPr/>
            <p:nvPr/>
          </p:nvSpPr>
          <p:spPr>
            <a:xfrm>
              <a:off x="950668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46" name="Freeform: Shape 345">
              <a:extLst>
                <a:ext uri="{FF2B5EF4-FFF2-40B4-BE49-F238E27FC236}">
                  <a16:creationId xmlns:a16="http://schemas.microsoft.com/office/drawing/2014/main" id="{541DB8FD-AB94-4CCA-BA34-293DC997F847}"/>
                </a:ext>
              </a:extLst>
            </p:cNvPr>
            <p:cNvSpPr/>
            <p:nvPr/>
          </p:nvSpPr>
          <p:spPr>
            <a:xfrm>
              <a:off x="9108454" y="204091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47" name="Freeform: Shape 346">
              <a:extLst>
                <a:ext uri="{FF2B5EF4-FFF2-40B4-BE49-F238E27FC236}">
                  <a16:creationId xmlns:a16="http://schemas.microsoft.com/office/drawing/2014/main" id="{F672FAFA-001B-4D3B-ADBF-9158BCD3A8E9}"/>
                </a:ext>
              </a:extLst>
            </p:cNvPr>
            <p:cNvSpPr/>
            <p:nvPr/>
          </p:nvSpPr>
          <p:spPr>
            <a:xfrm>
              <a:off x="9131429"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48" name="Freeform: Shape 347">
              <a:extLst>
                <a:ext uri="{FF2B5EF4-FFF2-40B4-BE49-F238E27FC236}">
                  <a16:creationId xmlns:a16="http://schemas.microsoft.com/office/drawing/2014/main" id="{98A980B2-81E3-4902-8ED1-AD4860AA494E}"/>
                </a:ext>
              </a:extLst>
            </p:cNvPr>
            <p:cNvSpPr/>
            <p:nvPr/>
          </p:nvSpPr>
          <p:spPr>
            <a:xfrm>
              <a:off x="9165891"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49" name="Freeform: Shape 348">
              <a:extLst>
                <a:ext uri="{FF2B5EF4-FFF2-40B4-BE49-F238E27FC236}">
                  <a16:creationId xmlns:a16="http://schemas.microsoft.com/office/drawing/2014/main" id="{3D01BE67-835A-419F-B167-97B7448A0DF7}"/>
                </a:ext>
              </a:extLst>
            </p:cNvPr>
            <p:cNvSpPr/>
            <p:nvPr/>
          </p:nvSpPr>
          <p:spPr>
            <a:xfrm>
              <a:off x="9196524"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50" name="Freeform: Shape 349">
              <a:extLst>
                <a:ext uri="{FF2B5EF4-FFF2-40B4-BE49-F238E27FC236}">
                  <a16:creationId xmlns:a16="http://schemas.microsoft.com/office/drawing/2014/main" id="{F465D8D8-E717-4428-81DA-AA4209AE888F}"/>
                </a:ext>
              </a:extLst>
            </p:cNvPr>
            <p:cNvSpPr/>
            <p:nvPr/>
          </p:nvSpPr>
          <p:spPr>
            <a:xfrm>
              <a:off x="9230986"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51" name="Freeform: Shape 350">
              <a:extLst>
                <a:ext uri="{FF2B5EF4-FFF2-40B4-BE49-F238E27FC236}">
                  <a16:creationId xmlns:a16="http://schemas.microsoft.com/office/drawing/2014/main" id="{BA16B663-CF5D-4533-B737-C380002288DA}"/>
                </a:ext>
              </a:extLst>
            </p:cNvPr>
            <p:cNvSpPr/>
            <p:nvPr/>
          </p:nvSpPr>
          <p:spPr>
            <a:xfrm>
              <a:off x="946073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52" name="Freeform: Shape 351">
              <a:extLst>
                <a:ext uri="{FF2B5EF4-FFF2-40B4-BE49-F238E27FC236}">
                  <a16:creationId xmlns:a16="http://schemas.microsoft.com/office/drawing/2014/main" id="{7A9D1C2D-3A73-420B-A464-444E387BE8A0}"/>
                </a:ext>
              </a:extLst>
            </p:cNvPr>
            <p:cNvSpPr/>
            <p:nvPr/>
          </p:nvSpPr>
          <p:spPr>
            <a:xfrm>
              <a:off x="950668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53" name="Freeform: Shape 352">
              <a:extLst>
                <a:ext uri="{FF2B5EF4-FFF2-40B4-BE49-F238E27FC236}">
                  <a16:creationId xmlns:a16="http://schemas.microsoft.com/office/drawing/2014/main" id="{44B15478-3B42-49ED-B46E-287FE532B254}"/>
                </a:ext>
              </a:extLst>
            </p:cNvPr>
            <p:cNvSpPr/>
            <p:nvPr/>
          </p:nvSpPr>
          <p:spPr>
            <a:xfrm>
              <a:off x="9108454" y="219024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54" name="Freeform: Shape 353">
              <a:extLst>
                <a:ext uri="{FF2B5EF4-FFF2-40B4-BE49-F238E27FC236}">
                  <a16:creationId xmlns:a16="http://schemas.microsoft.com/office/drawing/2014/main" id="{1587AB18-8891-4D97-8AB2-5366AA83ED31}"/>
                </a:ext>
              </a:extLst>
            </p:cNvPr>
            <p:cNvSpPr/>
            <p:nvPr/>
          </p:nvSpPr>
          <p:spPr>
            <a:xfrm>
              <a:off x="9131429"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55" name="Freeform: Shape 354">
              <a:extLst>
                <a:ext uri="{FF2B5EF4-FFF2-40B4-BE49-F238E27FC236}">
                  <a16:creationId xmlns:a16="http://schemas.microsoft.com/office/drawing/2014/main" id="{3EC4ED6C-6A3D-4EDC-B20F-93FA3111FCD8}"/>
                </a:ext>
              </a:extLst>
            </p:cNvPr>
            <p:cNvSpPr/>
            <p:nvPr/>
          </p:nvSpPr>
          <p:spPr>
            <a:xfrm>
              <a:off x="9165891"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56" name="Freeform: Shape 355">
              <a:extLst>
                <a:ext uri="{FF2B5EF4-FFF2-40B4-BE49-F238E27FC236}">
                  <a16:creationId xmlns:a16="http://schemas.microsoft.com/office/drawing/2014/main" id="{BF694AC8-2287-4908-9FA8-3F8F1D9963A2}"/>
                </a:ext>
              </a:extLst>
            </p:cNvPr>
            <p:cNvSpPr/>
            <p:nvPr/>
          </p:nvSpPr>
          <p:spPr>
            <a:xfrm>
              <a:off x="9196524"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57" name="Freeform: Shape 356">
              <a:extLst>
                <a:ext uri="{FF2B5EF4-FFF2-40B4-BE49-F238E27FC236}">
                  <a16:creationId xmlns:a16="http://schemas.microsoft.com/office/drawing/2014/main" id="{3DC74DCD-4E96-4222-A674-83AABA2F3F89}"/>
                </a:ext>
              </a:extLst>
            </p:cNvPr>
            <p:cNvSpPr/>
            <p:nvPr/>
          </p:nvSpPr>
          <p:spPr>
            <a:xfrm>
              <a:off x="9230986"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58" name="Freeform: Shape 357">
              <a:extLst>
                <a:ext uri="{FF2B5EF4-FFF2-40B4-BE49-F238E27FC236}">
                  <a16:creationId xmlns:a16="http://schemas.microsoft.com/office/drawing/2014/main" id="{CB036D2F-A72B-4281-ACD7-6604DD351745}"/>
                </a:ext>
              </a:extLst>
            </p:cNvPr>
            <p:cNvSpPr/>
            <p:nvPr/>
          </p:nvSpPr>
          <p:spPr>
            <a:xfrm>
              <a:off x="946073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59" name="Freeform: Shape 358">
              <a:extLst>
                <a:ext uri="{FF2B5EF4-FFF2-40B4-BE49-F238E27FC236}">
                  <a16:creationId xmlns:a16="http://schemas.microsoft.com/office/drawing/2014/main" id="{B85FE254-24EF-4B25-9824-86A924322AB0}"/>
                </a:ext>
              </a:extLst>
            </p:cNvPr>
            <p:cNvSpPr/>
            <p:nvPr/>
          </p:nvSpPr>
          <p:spPr>
            <a:xfrm>
              <a:off x="950668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60" name="Freeform: Shape 359">
              <a:extLst>
                <a:ext uri="{FF2B5EF4-FFF2-40B4-BE49-F238E27FC236}">
                  <a16:creationId xmlns:a16="http://schemas.microsoft.com/office/drawing/2014/main" id="{F4654756-DBE1-4C40-8204-E31706D489A0}"/>
                </a:ext>
              </a:extLst>
            </p:cNvPr>
            <p:cNvSpPr/>
            <p:nvPr/>
          </p:nvSpPr>
          <p:spPr>
            <a:xfrm>
              <a:off x="9108454" y="233958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61" name="Freeform: Shape 360">
              <a:extLst>
                <a:ext uri="{FF2B5EF4-FFF2-40B4-BE49-F238E27FC236}">
                  <a16:creationId xmlns:a16="http://schemas.microsoft.com/office/drawing/2014/main" id="{B44BEBC0-5338-43C0-BC4A-8E7303FB1CE7}"/>
                </a:ext>
              </a:extLst>
            </p:cNvPr>
            <p:cNvSpPr/>
            <p:nvPr/>
          </p:nvSpPr>
          <p:spPr>
            <a:xfrm>
              <a:off x="9131429"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62" name="Freeform: Shape 361">
              <a:extLst>
                <a:ext uri="{FF2B5EF4-FFF2-40B4-BE49-F238E27FC236}">
                  <a16:creationId xmlns:a16="http://schemas.microsoft.com/office/drawing/2014/main" id="{8AB74D4A-A73D-4E2F-8F0B-B6473EB2E98D}"/>
                </a:ext>
              </a:extLst>
            </p:cNvPr>
            <p:cNvSpPr/>
            <p:nvPr/>
          </p:nvSpPr>
          <p:spPr>
            <a:xfrm>
              <a:off x="9165891"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63" name="Freeform: Shape 362">
              <a:extLst>
                <a:ext uri="{FF2B5EF4-FFF2-40B4-BE49-F238E27FC236}">
                  <a16:creationId xmlns:a16="http://schemas.microsoft.com/office/drawing/2014/main" id="{9A69F310-A375-47D0-BC38-FEFE3137BB2D}"/>
                </a:ext>
              </a:extLst>
            </p:cNvPr>
            <p:cNvSpPr/>
            <p:nvPr/>
          </p:nvSpPr>
          <p:spPr>
            <a:xfrm>
              <a:off x="9196524"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64" name="Freeform: Shape 363">
              <a:extLst>
                <a:ext uri="{FF2B5EF4-FFF2-40B4-BE49-F238E27FC236}">
                  <a16:creationId xmlns:a16="http://schemas.microsoft.com/office/drawing/2014/main" id="{D2B972F7-9C5A-4E4C-8A1C-746C3A091DCF}"/>
                </a:ext>
              </a:extLst>
            </p:cNvPr>
            <p:cNvSpPr/>
            <p:nvPr/>
          </p:nvSpPr>
          <p:spPr>
            <a:xfrm>
              <a:off x="9230986"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65" name="Freeform: Shape 364">
              <a:extLst>
                <a:ext uri="{FF2B5EF4-FFF2-40B4-BE49-F238E27FC236}">
                  <a16:creationId xmlns:a16="http://schemas.microsoft.com/office/drawing/2014/main" id="{976047FF-C17C-4637-A384-4B0D5F6E3678}"/>
                </a:ext>
              </a:extLst>
            </p:cNvPr>
            <p:cNvSpPr/>
            <p:nvPr/>
          </p:nvSpPr>
          <p:spPr>
            <a:xfrm>
              <a:off x="946073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66" name="Freeform: Shape 365">
              <a:extLst>
                <a:ext uri="{FF2B5EF4-FFF2-40B4-BE49-F238E27FC236}">
                  <a16:creationId xmlns:a16="http://schemas.microsoft.com/office/drawing/2014/main" id="{49B8C671-613A-4BF8-B1BA-DE8CFC34AF34}"/>
                </a:ext>
              </a:extLst>
            </p:cNvPr>
            <p:cNvSpPr/>
            <p:nvPr/>
          </p:nvSpPr>
          <p:spPr>
            <a:xfrm>
              <a:off x="950668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67" name="Freeform: Shape 366">
              <a:extLst>
                <a:ext uri="{FF2B5EF4-FFF2-40B4-BE49-F238E27FC236}">
                  <a16:creationId xmlns:a16="http://schemas.microsoft.com/office/drawing/2014/main" id="{6F4A2B21-79E7-42CD-AA50-CAC9697F60FD}"/>
                </a:ext>
              </a:extLst>
            </p:cNvPr>
            <p:cNvSpPr/>
            <p:nvPr/>
          </p:nvSpPr>
          <p:spPr>
            <a:xfrm>
              <a:off x="9108454" y="248892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68" name="Freeform: Shape 367">
              <a:extLst>
                <a:ext uri="{FF2B5EF4-FFF2-40B4-BE49-F238E27FC236}">
                  <a16:creationId xmlns:a16="http://schemas.microsoft.com/office/drawing/2014/main" id="{5465431F-80D7-4E19-B49C-C4058A1F4069}"/>
                </a:ext>
              </a:extLst>
            </p:cNvPr>
            <p:cNvSpPr/>
            <p:nvPr/>
          </p:nvSpPr>
          <p:spPr>
            <a:xfrm>
              <a:off x="9131429"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69" name="Freeform: Shape 368">
              <a:extLst>
                <a:ext uri="{FF2B5EF4-FFF2-40B4-BE49-F238E27FC236}">
                  <a16:creationId xmlns:a16="http://schemas.microsoft.com/office/drawing/2014/main" id="{44645C6C-CAD4-4FCD-960B-9EC0C16C452D}"/>
                </a:ext>
              </a:extLst>
            </p:cNvPr>
            <p:cNvSpPr/>
            <p:nvPr/>
          </p:nvSpPr>
          <p:spPr>
            <a:xfrm>
              <a:off x="9165891"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70" name="Freeform: Shape 369">
              <a:extLst>
                <a:ext uri="{FF2B5EF4-FFF2-40B4-BE49-F238E27FC236}">
                  <a16:creationId xmlns:a16="http://schemas.microsoft.com/office/drawing/2014/main" id="{75B37EE5-7CF9-41BD-B04E-98939B0D5CB6}"/>
                </a:ext>
              </a:extLst>
            </p:cNvPr>
            <p:cNvSpPr/>
            <p:nvPr/>
          </p:nvSpPr>
          <p:spPr>
            <a:xfrm>
              <a:off x="9196524"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71" name="Freeform: Shape 370">
              <a:extLst>
                <a:ext uri="{FF2B5EF4-FFF2-40B4-BE49-F238E27FC236}">
                  <a16:creationId xmlns:a16="http://schemas.microsoft.com/office/drawing/2014/main" id="{48AF5486-4B9A-458F-8107-2E8FCF6063BB}"/>
                </a:ext>
              </a:extLst>
            </p:cNvPr>
            <p:cNvSpPr/>
            <p:nvPr/>
          </p:nvSpPr>
          <p:spPr>
            <a:xfrm>
              <a:off x="9230986"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72" name="Freeform: Shape 371">
              <a:extLst>
                <a:ext uri="{FF2B5EF4-FFF2-40B4-BE49-F238E27FC236}">
                  <a16:creationId xmlns:a16="http://schemas.microsoft.com/office/drawing/2014/main" id="{EA6E2A87-36DA-422A-BC65-F5C3285B8C12}"/>
                </a:ext>
              </a:extLst>
            </p:cNvPr>
            <p:cNvSpPr/>
            <p:nvPr/>
          </p:nvSpPr>
          <p:spPr>
            <a:xfrm>
              <a:off x="946073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73" name="Freeform: Shape 372">
              <a:extLst>
                <a:ext uri="{FF2B5EF4-FFF2-40B4-BE49-F238E27FC236}">
                  <a16:creationId xmlns:a16="http://schemas.microsoft.com/office/drawing/2014/main" id="{8593ADFF-0D23-44DE-9FC0-8241FFE03310}"/>
                </a:ext>
              </a:extLst>
            </p:cNvPr>
            <p:cNvSpPr/>
            <p:nvPr/>
          </p:nvSpPr>
          <p:spPr>
            <a:xfrm>
              <a:off x="950668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74" name="Freeform: Shape 373">
              <a:extLst>
                <a:ext uri="{FF2B5EF4-FFF2-40B4-BE49-F238E27FC236}">
                  <a16:creationId xmlns:a16="http://schemas.microsoft.com/office/drawing/2014/main" id="{ACD5D780-9A84-4EAD-82BD-6E576A7DFF42}"/>
                </a:ext>
              </a:extLst>
            </p:cNvPr>
            <p:cNvSpPr/>
            <p:nvPr/>
          </p:nvSpPr>
          <p:spPr>
            <a:xfrm>
              <a:off x="9108454" y="2642087"/>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75" name="Freeform: Shape 374">
              <a:extLst>
                <a:ext uri="{FF2B5EF4-FFF2-40B4-BE49-F238E27FC236}">
                  <a16:creationId xmlns:a16="http://schemas.microsoft.com/office/drawing/2014/main" id="{F6D5BC8C-6B0F-4B1B-8FA9-FD077B91D424}"/>
                </a:ext>
              </a:extLst>
            </p:cNvPr>
            <p:cNvSpPr/>
            <p:nvPr/>
          </p:nvSpPr>
          <p:spPr>
            <a:xfrm>
              <a:off x="9131429"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76" name="Freeform: Shape 375">
              <a:extLst>
                <a:ext uri="{FF2B5EF4-FFF2-40B4-BE49-F238E27FC236}">
                  <a16:creationId xmlns:a16="http://schemas.microsoft.com/office/drawing/2014/main" id="{26ED30F5-9AE9-469B-B171-BE3E67978DB9}"/>
                </a:ext>
              </a:extLst>
            </p:cNvPr>
            <p:cNvSpPr/>
            <p:nvPr/>
          </p:nvSpPr>
          <p:spPr>
            <a:xfrm>
              <a:off x="9165891"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77" name="Freeform: Shape 376">
              <a:extLst>
                <a:ext uri="{FF2B5EF4-FFF2-40B4-BE49-F238E27FC236}">
                  <a16:creationId xmlns:a16="http://schemas.microsoft.com/office/drawing/2014/main" id="{12A83750-B943-4BC6-9C64-C3C8C7F5F572}"/>
                </a:ext>
              </a:extLst>
            </p:cNvPr>
            <p:cNvSpPr/>
            <p:nvPr/>
          </p:nvSpPr>
          <p:spPr>
            <a:xfrm>
              <a:off x="9196524"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78" name="Freeform: Shape 377">
              <a:extLst>
                <a:ext uri="{FF2B5EF4-FFF2-40B4-BE49-F238E27FC236}">
                  <a16:creationId xmlns:a16="http://schemas.microsoft.com/office/drawing/2014/main" id="{28090948-4C5F-4619-A4E4-F5430149FCC4}"/>
                </a:ext>
              </a:extLst>
            </p:cNvPr>
            <p:cNvSpPr/>
            <p:nvPr/>
          </p:nvSpPr>
          <p:spPr>
            <a:xfrm>
              <a:off x="9230986"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79" name="Freeform: Shape 378">
              <a:extLst>
                <a:ext uri="{FF2B5EF4-FFF2-40B4-BE49-F238E27FC236}">
                  <a16:creationId xmlns:a16="http://schemas.microsoft.com/office/drawing/2014/main" id="{90CD2C70-58F9-4A08-97D5-91C924270FCC}"/>
                </a:ext>
              </a:extLst>
            </p:cNvPr>
            <p:cNvSpPr/>
            <p:nvPr/>
          </p:nvSpPr>
          <p:spPr>
            <a:xfrm>
              <a:off x="946073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80" name="Freeform: Shape 379">
              <a:extLst>
                <a:ext uri="{FF2B5EF4-FFF2-40B4-BE49-F238E27FC236}">
                  <a16:creationId xmlns:a16="http://schemas.microsoft.com/office/drawing/2014/main" id="{A86AF8D8-29D0-47A4-8145-F10D5525FA3A}"/>
                </a:ext>
              </a:extLst>
            </p:cNvPr>
            <p:cNvSpPr/>
            <p:nvPr/>
          </p:nvSpPr>
          <p:spPr>
            <a:xfrm>
              <a:off x="950668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81" name="Freeform: Shape 380">
              <a:extLst>
                <a:ext uri="{FF2B5EF4-FFF2-40B4-BE49-F238E27FC236}">
                  <a16:creationId xmlns:a16="http://schemas.microsoft.com/office/drawing/2014/main" id="{AF989642-4BE4-4520-BBE4-1C1020F62871}"/>
                </a:ext>
              </a:extLst>
            </p:cNvPr>
            <p:cNvSpPr/>
            <p:nvPr/>
          </p:nvSpPr>
          <p:spPr>
            <a:xfrm>
              <a:off x="7825690" y="2201735"/>
              <a:ext cx="2450652" cy="918995"/>
            </a:xfrm>
            <a:custGeom>
              <a:avLst/>
              <a:gdLst>
                <a:gd name="connsiteX0" fmla="*/ 2209736 w 2450652"/>
                <a:gd name="connsiteY0" fmla="*/ 567033 h 918994"/>
                <a:gd name="connsiteX1" fmla="*/ 2152298 w 2450652"/>
                <a:gd name="connsiteY1" fmla="*/ 578520 h 918994"/>
                <a:gd name="connsiteX2" fmla="*/ 2152298 w 2450652"/>
                <a:gd name="connsiteY2" fmla="*/ 567033 h 918994"/>
                <a:gd name="connsiteX3" fmla="*/ 1884258 w 2450652"/>
                <a:gd name="connsiteY3" fmla="*/ 298993 h 918994"/>
                <a:gd name="connsiteX4" fmla="*/ 1616218 w 2450652"/>
                <a:gd name="connsiteY4" fmla="*/ 544058 h 918994"/>
                <a:gd name="connsiteX5" fmla="*/ 1470711 w 2450652"/>
                <a:gd name="connsiteY5" fmla="*/ 471304 h 918994"/>
                <a:gd name="connsiteX6" fmla="*/ 1397957 w 2450652"/>
                <a:gd name="connsiteY6" fmla="*/ 486621 h 918994"/>
                <a:gd name="connsiteX7" fmla="*/ 1332861 w 2450652"/>
                <a:gd name="connsiteY7" fmla="*/ 459817 h 918994"/>
                <a:gd name="connsiteX8" fmla="*/ 1263937 w 2450652"/>
                <a:gd name="connsiteY8" fmla="*/ 490450 h 918994"/>
                <a:gd name="connsiteX9" fmla="*/ 1263937 w 2450652"/>
                <a:gd name="connsiteY9" fmla="*/ 475133 h 918994"/>
                <a:gd name="connsiteX10" fmla="*/ 1083967 w 2450652"/>
                <a:gd name="connsiteY10" fmla="*/ 295163 h 918994"/>
                <a:gd name="connsiteX11" fmla="*/ 926972 w 2450652"/>
                <a:gd name="connsiteY11" fmla="*/ 387063 h 918994"/>
                <a:gd name="connsiteX12" fmla="*/ 926972 w 2450652"/>
                <a:gd name="connsiteY12" fmla="*/ 387063 h 918994"/>
                <a:gd name="connsiteX13" fmla="*/ 655103 w 2450652"/>
                <a:gd name="connsiteY13" fmla="*/ 115193 h 918994"/>
                <a:gd name="connsiteX14" fmla="*/ 383234 w 2450652"/>
                <a:gd name="connsiteY14" fmla="*/ 387063 h 918994"/>
                <a:gd name="connsiteX15" fmla="*/ 387063 w 2450652"/>
                <a:gd name="connsiteY15" fmla="*/ 440671 h 918994"/>
                <a:gd name="connsiteX16" fmla="*/ 260701 w 2450652"/>
                <a:gd name="connsiteY16" fmla="*/ 364088 h 918994"/>
                <a:gd name="connsiteX17" fmla="*/ 115193 w 2450652"/>
                <a:gd name="connsiteY17" fmla="*/ 509596 h 918994"/>
                <a:gd name="connsiteX18" fmla="*/ 260701 w 2450652"/>
                <a:gd name="connsiteY18" fmla="*/ 655103 h 918994"/>
                <a:gd name="connsiteX19" fmla="*/ 655103 w 2450652"/>
                <a:gd name="connsiteY19" fmla="*/ 655103 h 918994"/>
                <a:gd name="connsiteX20" fmla="*/ 1083967 w 2450652"/>
                <a:gd name="connsiteY20" fmla="*/ 655103 h 918994"/>
                <a:gd name="connsiteX21" fmla="*/ 1290741 w 2450652"/>
                <a:gd name="connsiteY21" fmla="*/ 655103 h 918994"/>
                <a:gd name="connsiteX22" fmla="*/ 1474540 w 2450652"/>
                <a:gd name="connsiteY22" fmla="*/ 835073 h 918994"/>
                <a:gd name="connsiteX23" fmla="*/ 2213565 w 2450652"/>
                <a:gd name="connsiteY23" fmla="*/ 835073 h 918994"/>
                <a:gd name="connsiteX24" fmla="*/ 2347585 w 2450652"/>
                <a:gd name="connsiteY24" fmla="*/ 701053 h 918994"/>
                <a:gd name="connsiteX25" fmla="*/ 2209736 w 2450652"/>
                <a:gd name="connsiteY25" fmla="*/ 56703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450652" h="918994">
                  <a:moveTo>
                    <a:pt x="2209736" y="567033"/>
                  </a:moveTo>
                  <a:cubicBezTo>
                    <a:pt x="2190590" y="567033"/>
                    <a:pt x="2171444" y="570862"/>
                    <a:pt x="2152298" y="578520"/>
                  </a:cubicBezTo>
                  <a:cubicBezTo>
                    <a:pt x="2152298" y="574691"/>
                    <a:pt x="2152298" y="570862"/>
                    <a:pt x="2152298" y="567033"/>
                  </a:cubicBezTo>
                  <a:cubicBezTo>
                    <a:pt x="2152298" y="417696"/>
                    <a:pt x="2033595" y="298993"/>
                    <a:pt x="1884258" y="298993"/>
                  </a:cubicBezTo>
                  <a:cubicBezTo>
                    <a:pt x="1742580" y="298993"/>
                    <a:pt x="1627706" y="406209"/>
                    <a:pt x="1616218" y="544058"/>
                  </a:cubicBezTo>
                  <a:cubicBezTo>
                    <a:pt x="1581756" y="498108"/>
                    <a:pt x="1528148" y="471304"/>
                    <a:pt x="1470711" y="471304"/>
                  </a:cubicBezTo>
                  <a:cubicBezTo>
                    <a:pt x="1443907" y="471304"/>
                    <a:pt x="1420932" y="475133"/>
                    <a:pt x="1397957" y="486621"/>
                  </a:cubicBezTo>
                  <a:cubicBezTo>
                    <a:pt x="1378811" y="471304"/>
                    <a:pt x="1355836" y="459817"/>
                    <a:pt x="1332861" y="459817"/>
                  </a:cubicBezTo>
                  <a:cubicBezTo>
                    <a:pt x="1306057" y="459817"/>
                    <a:pt x="1279253" y="471304"/>
                    <a:pt x="1263937" y="490450"/>
                  </a:cubicBezTo>
                  <a:cubicBezTo>
                    <a:pt x="1263937" y="486621"/>
                    <a:pt x="1263937" y="482792"/>
                    <a:pt x="1263937" y="475133"/>
                  </a:cubicBezTo>
                  <a:cubicBezTo>
                    <a:pt x="1263937" y="375575"/>
                    <a:pt x="1183525" y="295163"/>
                    <a:pt x="1083967" y="295163"/>
                  </a:cubicBezTo>
                  <a:cubicBezTo>
                    <a:pt x="1018872" y="295163"/>
                    <a:pt x="957605" y="329626"/>
                    <a:pt x="926972" y="387063"/>
                  </a:cubicBezTo>
                  <a:cubicBezTo>
                    <a:pt x="926972" y="387063"/>
                    <a:pt x="926972" y="387063"/>
                    <a:pt x="926972" y="387063"/>
                  </a:cubicBezTo>
                  <a:cubicBezTo>
                    <a:pt x="926972" y="237726"/>
                    <a:pt x="804440" y="115193"/>
                    <a:pt x="655103" y="115193"/>
                  </a:cubicBezTo>
                  <a:cubicBezTo>
                    <a:pt x="505766" y="115193"/>
                    <a:pt x="383234" y="237726"/>
                    <a:pt x="383234" y="387063"/>
                  </a:cubicBezTo>
                  <a:cubicBezTo>
                    <a:pt x="383234" y="406209"/>
                    <a:pt x="383234" y="425354"/>
                    <a:pt x="387063" y="440671"/>
                  </a:cubicBezTo>
                  <a:cubicBezTo>
                    <a:pt x="360259" y="394721"/>
                    <a:pt x="314309" y="364088"/>
                    <a:pt x="260701" y="364088"/>
                  </a:cubicBezTo>
                  <a:cubicBezTo>
                    <a:pt x="180289" y="364088"/>
                    <a:pt x="115193" y="429183"/>
                    <a:pt x="115193" y="509596"/>
                  </a:cubicBezTo>
                  <a:cubicBezTo>
                    <a:pt x="115193" y="590008"/>
                    <a:pt x="180289" y="655103"/>
                    <a:pt x="260701" y="655103"/>
                  </a:cubicBezTo>
                  <a:lnTo>
                    <a:pt x="655103" y="655103"/>
                  </a:lnTo>
                  <a:lnTo>
                    <a:pt x="1083967" y="655103"/>
                  </a:lnTo>
                  <a:lnTo>
                    <a:pt x="1290741" y="655103"/>
                  </a:lnTo>
                  <a:cubicBezTo>
                    <a:pt x="1290741" y="754661"/>
                    <a:pt x="1374982" y="835073"/>
                    <a:pt x="1474540" y="835073"/>
                  </a:cubicBezTo>
                  <a:lnTo>
                    <a:pt x="2213565" y="835073"/>
                  </a:lnTo>
                  <a:cubicBezTo>
                    <a:pt x="2286319" y="835073"/>
                    <a:pt x="2347585" y="773807"/>
                    <a:pt x="2347585" y="701053"/>
                  </a:cubicBezTo>
                  <a:cubicBezTo>
                    <a:pt x="2343756" y="628299"/>
                    <a:pt x="2282489" y="567033"/>
                    <a:pt x="2209736" y="567033"/>
                  </a:cubicBezTo>
                </a:path>
              </a:pathLst>
            </a:custGeom>
            <a:solidFill>
              <a:srgbClr val="FFFFFF"/>
            </a:solidFill>
            <a:ln w="38206" cap="flat">
              <a:noFill/>
              <a:prstDash val="solid"/>
              <a:miter/>
            </a:ln>
          </p:spPr>
          <p:txBody>
            <a:bodyPr rtlCol="0" anchor="ctr"/>
            <a:lstStyle/>
            <a:p>
              <a:endParaRPr lang="en-US" sz="1836"/>
            </a:p>
          </p:txBody>
        </p:sp>
        <p:sp>
          <p:nvSpPr>
            <p:cNvPr id="382" name="Freeform: Shape 381">
              <a:extLst>
                <a:ext uri="{FF2B5EF4-FFF2-40B4-BE49-F238E27FC236}">
                  <a16:creationId xmlns:a16="http://schemas.microsoft.com/office/drawing/2014/main" id="{EE31705A-E2AA-41E5-9F75-1A9BBCBC329B}"/>
                </a:ext>
              </a:extLst>
            </p:cNvPr>
            <p:cNvSpPr/>
            <p:nvPr/>
          </p:nvSpPr>
          <p:spPr>
            <a:xfrm>
              <a:off x="7871640" y="3105413"/>
              <a:ext cx="1378492" cy="918995"/>
            </a:xfrm>
            <a:custGeom>
              <a:avLst/>
              <a:gdLst>
                <a:gd name="connsiteX0" fmla="*/ 115193 w 1378492"/>
                <a:gd name="connsiteY0" fmla="*/ 115193 h 918994"/>
                <a:gd name="connsiteX1" fmla="*/ 115193 w 1378492"/>
                <a:gd name="connsiteY1" fmla="*/ 815927 h 918994"/>
                <a:gd name="connsiteX2" fmla="*/ 528741 w 1378492"/>
                <a:gd name="connsiteY2" fmla="*/ 815927 h 918994"/>
                <a:gd name="connsiteX3" fmla="*/ 838902 w 1378492"/>
                <a:gd name="connsiteY3" fmla="*/ 708711 h 918994"/>
                <a:gd name="connsiteX4" fmla="*/ 1149063 w 1378492"/>
                <a:gd name="connsiteY4" fmla="*/ 815927 h 918994"/>
                <a:gd name="connsiteX5" fmla="*/ 1279253 w 1378492"/>
                <a:gd name="connsiteY5" fmla="*/ 815927 h 918994"/>
                <a:gd name="connsiteX6" fmla="*/ 1279253 w 1378492"/>
                <a:gd name="connsiteY6" fmla="*/ 115193 h 918994"/>
                <a:gd name="connsiteX7" fmla="*/ 115193 w 1378492"/>
                <a:gd name="connsiteY7" fmla="*/ 11519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8492" h="918994">
                  <a:moveTo>
                    <a:pt x="115193" y="115193"/>
                  </a:moveTo>
                  <a:lnTo>
                    <a:pt x="115193" y="815927"/>
                  </a:lnTo>
                  <a:lnTo>
                    <a:pt x="528741" y="815927"/>
                  </a:lnTo>
                  <a:cubicBezTo>
                    <a:pt x="612982" y="747002"/>
                    <a:pt x="724027" y="708711"/>
                    <a:pt x="838902" y="708711"/>
                  </a:cubicBezTo>
                  <a:cubicBezTo>
                    <a:pt x="957605" y="708711"/>
                    <a:pt x="1064821" y="750832"/>
                    <a:pt x="1149063" y="815927"/>
                  </a:cubicBezTo>
                  <a:lnTo>
                    <a:pt x="1279253" y="815927"/>
                  </a:lnTo>
                  <a:lnTo>
                    <a:pt x="1279253" y="115193"/>
                  </a:lnTo>
                  <a:lnTo>
                    <a:pt x="115193" y="115193"/>
                  </a:lnTo>
                  <a:close/>
                </a:path>
              </a:pathLst>
            </a:custGeom>
            <a:solidFill>
              <a:srgbClr val="1070C4"/>
            </a:solidFill>
            <a:ln w="38206" cap="flat">
              <a:noFill/>
              <a:prstDash val="solid"/>
              <a:miter/>
            </a:ln>
          </p:spPr>
          <p:txBody>
            <a:bodyPr rtlCol="0" anchor="ctr"/>
            <a:lstStyle/>
            <a:p>
              <a:endParaRPr lang="en-US" sz="1836"/>
            </a:p>
          </p:txBody>
        </p:sp>
        <p:sp>
          <p:nvSpPr>
            <p:cNvPr id="383" name="Freeform: Shape 382">
              <a:extLst>
                <a:ext uri="{FF2B5EF4-FFF2-40B4-BE49-F238E27FC236}">
                  <a16:creationId xmlns:a16="http://schemas.microsoft.com/office/drawing/2014/main" id="{DD87A5CD-63B8-4094-912E-A45264ED3B8B}"/>
                </a:ext>
              </a:extLst>
            </p:cNvPr>
            <p:cNvSpPr/>
            <p:nvPr/>
          </p:nvSpPr>
          <p:spPr>
            <a:xfrm>
              <a:off x="8621216" y="3105413"/>
              <a:ext cx="612663" cy="612663"/>
            </a:xfrm>
            <a:custGeom>
              <a:avLst/>
              <a:gdLst>
                <a:gd name="connsiteX0" fmla="*/ 115193 w 612663"/>
                <a:gd name="connsiteY0" fmla="*/ 115193 h 612663"/>
                <a:gd name="connsiteX1" fmla="*/ 528741 w 612663"/>
                <a:gd name="connsiteY1" fmla="*/ 528741 h 612663"/>
                <a:gd name="connsiteX2" fmla="*/ 528741 w 612663"/>
                <a:gd name="connsiteY2" fmla="*/ 115193 h 612663"/>
              </a:gdLst>
              <a:ahLst/>
              <a:cxnLst>
                <a:cxn ang="0">
                  <a:pos x="connsiteX0" y="connsiteY0"/>
                </a:cxn>
                <a:cxn ang="0">
                  <a:pos x="connsiteX1" y="connsiteY1"/>
                </a:cxn>
                <a:cxn ang="0">
                  <a:pos x="connsiteX2" y="connsiteY2"/>
                </a:cxn>
              </a:cxnLst>
              <a:rect l="l" t="t" r="r" b="b"/>
              <a:pathLst>
                <a:path w="612663" h="612663">
                  <a:moveTo>
                    <a:pt x="115193" y="115193"/>
                  </a:moveTo>
                  <a:lnTo>
                    <a:pt x="528741" y="528741"/>
                  </a:lnTo>
                  <a:lnTo>
                    <a:pt x="528741" y="115193"/>
                  </a:lnTo>
                  <a:close/>
                </a:path>
              </a:pathLst>
            </a:custGeom>
            <a:solidFill>
              <a:schemeClr val="accent1">
                <a:lumMod val="75000"/>
              </a:schemeClr>
            </a:solidFill>
            <a:ln w="38206" cap="flat">
              <a:noFill/>
              <a:prstDash val="solid"/>
              <a:miter/>
            </a:ln>
          </p:spPr>
          <p:txBody>
            <a:bodyPr rtlCol="0" anchor="ctr"/>
            <a:lstStyle/>
            <a:p>
              <a:endParaRPr lang="en-US" sz="1836"/>
            </a:p>
          </p:txBody>
        </p:sp>
        <p:sp>
          <p:nvSpPr>
            <p:cNvPr id="384" name="Freeform: Shape 383">
              <a:extLst>
                <a:ext uri="{FF2B5EF4-FFF2-40B4-BE49-F238E27FC236}">
                  <a16:creationId xmlns:a16="http://schemas.microsoft.com/office/drawing/2014/main" id="{46C63360-6C62-43F4-BEB4-01AE9F138FF8}"/>
                </a:ext>
              </a:extLst>
            </p:cNvPr>
            <p:cNvSpPr/>
            <p:nvPr/>
          </p:nvSpPr>
          <p:spPr>
            <a:xfrm>
              <a:off x="7948223" y="3147534"/>
              <a:ext cx="1225326" cy="842412"/>
            </a:xfrm>
            <a:custGeom>
              <a:avLst/>
              <a:gdLst>
                <a:gd name="connsiteX0" fmla="*/ 766148 w 1225326"/>
                <a:gd name="connsiteY0" fmla="*/ 666590 h 842411"/>
                <a:gd name="connsiteX1" fmla="*/ 1015042 w 1225326"/>
                <a:gd name="connsiteY1" fmla="*/ 731686 h 842411"/>
                <a:gd name="connsiteX2" fmla="*/ 1129917 w 1225326"/>
                <a:gd name="connsiteY2" fmla="*/ 731686 h 842411"/>
                <a:gd name="connsiteX3" fmla="*/ 1129917 w 1225326"/>
                <a:gd name="connsiteY3" fmla="*/ 115193 h 842411"/>
                <a:gd name="connsiteX4" fmla="*/ 115193 w 1225326"/>
                <a:gd name="connsiteY4" fmla="*/ 115193 h 842411"/>
                <a:gd name="connsiteX5" fmla="*/ 115193 w 1225326"/>
                <a:gd name="connsiteY5" fmla="*/ 735515 h 842411"/>
                <a:gd name="connsiteX6" fmla="*/ 513424 w 1225326"/>
                <a:gd name="connsiteY6" fmla="*/ 735515 h 842411"/>
                <a:gd name="connsiteX7" fmla="*/ 766148 w 1225326"/>
                <a:gd name="connsiteY7" fmla="*/ 666590 h 84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5326" h="842411">
                  <a:moveTo>
                    <a:pt x="766148" y="666590"/>
                  </a:moveTo>
                  <a:cubicBezTo>
                    <a:pt x="858047" y="666590"/>
                    <a:pt x="942289" y="689565"/>
                    <a:pt x="1015042" y="731686"/>
                  </a:cubicBezTo>
                  <a:lnTo>
                    <a:pt x="1129917" y="731686"/>
                  </a:lnTo>
                  <a:lnTo>
                    <a:pt x="1129917" y="115193"/>
                  </a:lnTo>
                  <a:lnTo>
                    <a:pt x="115193" y="115193"/>
                  </a:lnTo>
                  <a:lnTo>
                    <a:pt x="115193" y="735515"/>
                  </a:lnTo>
                  <a:lnTo>
                    <a:pt x="513424" y="735515"/>
                  </a:lnTo>
                  <a:cubicBezTo>
                    <a:pt x="590007" y="693395"/>
                    <a:pt x="674249" y="666590"/>
                    <a:pt x="766148" y="666590"/>
                  </a:cubicBezTo>
                </a:path>
              </a:pathLst>
            </a:custGeom>
            <a:solidFill>
              <a:srgbClr val="EDAC28"/>
            </a:solidFill>
            <a:ln w="38206" cap="flat">
              <a:noFill/>
              <a:prstDash val="solid"/>
              <a:miter/>
            </a:ln>
          </p:spPr>
          <p:txBody>
            <a:bodyPr rtlCol="0" anchor="ctr"/>
            <a:lstStyle/>
            <a:p>
              <a:endParaRPr lang="en-US" sz="1836"/>
            </a:p>
          </p:txBody>
        </p:sp>
        <p:sp>
          <p:nvSpPr>
            <p:cNvPr id="385" name="Freeform: Shape 384">
              <a:extLst>
                <a:ext uri="{FF2B5EF4-FFF2-40B4-BE49-F238E27FC236}">
                  <a16:creationId xmlns:a16="http://schemas.microsoft.com/office/drawing/2014/main" id="{544630B0-F18F-4FE5-81CE-4ED83342F6FF}"/>
                </a:ext>
              </a:extLst>
            </p:cNvPr>
            <p:cNvSpPr/>
            <p:nvPr/>
          </p:nvSpPr>
          <p:spPr>
            <a:xfrm>
              <a:off x="8909338" y="3806147"/>
              <a:ext cx="497789" cy="268040"/>
            </a:xfrm>
            <a:custGeom>
              <a:avLst/>
              <a:gdLst>
                <a:gd name="connsiteX0" fmla="*/ 115193 w 497788"/>
                <a:gd name="connsiteY0" fmla="*/ 115193 h 268040"/>
                <a:gd name="connsiteX1" fmla="*/ 184118 w 497788"/>
                <a:gd name="connsiteY1" fmla="*/ 180289 h 268040"/>
                <a:gd name="connsiteX2" fmla="*/ 371746 w 497788"/>
                <a:gd name="connsiteY2" fmla="*/ 180289 h 268040"/>
                <a:gd name="connsiteX3" fmla="*/ 413867 w 497788"/>
                <a:gd name="connsiteY3" fmla="*/ 138168 h 268040"/>
                <a:gd name="connsiteX4" fmla="*/ 413867 w 497788"/>
                <a:gd name="connsiteY4" fmla="*/ 115193 h 268040"/>
                <a:gd name="connsiteX5" fmla="*/ 115193 w 49778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7788" h="268040">
                  <a:moveTo>
                    <a:pt x="115193" y="115193"/>
                  </a:moveTo>
                  <a:cubicBezTo>
                    <a:pt x="138168" y="134339"/>
                    <a:pt x="161143" y="157314"/>
                    <a:pt x="184118" y="180289"/>
                  </a:cubicBezTo>
                  <a:lnTo>
                    <a:pt x="371746" y="180289"/>
                  </a:lnTo>
                  <a:cubicBezTo>
                    <a:pt x="394721" y="180289"/>
                    <a:pt x="413867" y="161143"/>
                    <a:pt x="413867" y="138168"/>
                  </a:cubicBezTo>
                  <a:lnTo>
                    <a:pt x="413867" y="115193"/>
                  </a:lnTo>
                  <a:lnTo>
                    <a:pt x="115193" y="115193"/>
                  </a:lnTo>
                  <a:close/>
                </a:path>
              </a:pathLst>
            </a:custGeom>
            <a:solidFill>
              <a:srgbClr val="09538F"/>
            </a:solidFill>
            <a:ln w="38206" cap="flat">
              <a:noFill/>
              <a:prstDash val="solid"/>
              <a:miter/>
            </a:ln>
          </p:spPr>
          <p:txBody>
            <a:bodyPr rtlCol="0" anchor="ctr"/>
            <a:lstStyle/>
            <a:p>
              <a:endParaRPr lang="en-US" sz="1836"/>
            </a:p>
          </p:txBody>
        </p:sp>
        <p:sp>
          <p:nvSpPr>
            <p:cNvPr id="386" name="Freeform: Shape 385">
              <a:extLst>
                <a:ext uri="{FF2B5EF4-FFF2-40B4-BE49-F238E27FC236}">
                  <a16:creationId xmlns:a16="http://schemas.microsoft.com/office/drawing/2014/main" id="{C42727CA-84B4-4134-923A-82E7E0FF380D}"/>
                </a:ext>
              </a:extLst>
            </p:cNvPr>
            <p:cNvSpPr/>
            <p:nvPr/>
          </p:nvSpPr>
          <p:spPr>
            <a:xfrm>
              <a:off x="7703158" y="3806147"/>
              <a:ext cx="804120" cy="268040"/>
            </a:xfrm>
            <a:custGeom>
              <a:avLst/>
              <a:gdLst>
                <a:gd name="connsiteX0" fmla="*/ 697223 w 804120"/>
                <a:gd name="connsiteY0" fmla="*/ 115193 h 268040"/>
                <a:gd name="connsiteX1" fmla="*/ 115193 w 804120"/>
                <a:gd name="connsiteY1" fmla="*/ 115193 h 268040"/>
                <a:gd name="connsiteX2" fmla="*/ 115193 w 804120"/>
                <a:gd name="connsiteY2" fmla="*/ 138168 h 268040"/>
                <a:gd name="connsiteX3" fmla="*/ 157314 w 804120"/>
                <a:gd name="connsiteY3" fmla="*/ 180289 h 268040"/>
                <a:gd name="connsiteX4" fmla="*/ 628299 w 804120"/>
                <a:gd name="connsiteY4" fmla="*/ 180289 h 268040"/>
                <a:gd name="connsiteX5" fmla="*/ 697223 w 804120"/>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4120" h="268040">
                  <a:moveTo>
                    <a:pt x="697223" y="115193"/>
                  </a:moveTo>
                  <a:lnTo>
                    <a:pt x="115193" y="115193"/>
                  </a:lnTo>
                  <a:lnTo>
                    <a:pt x="115193" y="138168"/>
                  </a:lnTo>
                  <a:cubicBezTo>
                    <a:pt x="115193" y="161143"/>
                    <a:pt x="134339" y="180289"/>
                    <a:pt x="157314" y="180289"/>
                  </a:cubicBezTo>
                  <a:lnTo>
                    <a:pt x="628299" y="180289"/>
                  </a:lnTo>
                  <a:cubicBezTo>
                    <a:pt x="651274" y="157314"/>
                    <a:pt x="674249" y="138168"/>
                    <a:pt x="697223" y="115193"/>
                  </a:cubicBezTo>
                </a:path>
              </a:pathLst>
            </a:custGeom>
            <a:solidFill>
              <a:srgbClr val="09538F"/>
            </a:solidFill>
            <a:ln w="38206" cap="flat">
              <a:noFill/>
              <a:prstDash val="solid"/>
              <a:miter/>
            </a:ln>
          </p:spPr>
          <p:txBody>
            <a:bodyPr rtlCol="0" anchor="ctr"/>
            <a:lstStyle/>
            <a:p>
              <a:endParaRPr lang="en-US" sz="1836"/>
            </a:p>
          </p:txBody>
        </p:sp>
        <p:sp>
          <p:nvSpPr>
            <p:cNvPr id="387" name="Freeform: Shape 386">
              <a:extLst>
                <a:ext uri="{FF2B5EF4-FFF2-40B4-BE49-F238E27FC236}">
                  <a16:creationId xmlns:a16="http://schemas.microsoft.com/office/drawing/2014/main" id="{8EBD1077-1C57-4390-842C-49ADEEB20269}"/>
                </a:ext>
              </a:extLst>
            </p:cNvPr>
            <p:cNvSpPr/>
            <p:nvPr/>
          </p:nvSpPr>
          <p:spPr>
            <a:xfrm>
              <a:off x="8580032" y="3201142"/>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36"/>
            </a:p>
          </p:txBody>
        </p:sp>
        <p:sp>
          <p:nvSpPr>
            <p:cNvPr id="388" name="Freeform: Shape 387">
              <a:extLst>
                <a:ext uri="{FF2B5EF4-FFF2-40B4-BE49-F238E27FC236}">
                  <a16:creationId xmlns:a16="http://schemas.microsoft.com/office/drawing/2014/main" id="{60B0E438-CFEC-4CB6-8523-D6776DD3F148}"/>
                </a:ext>
              </a:extLst>
            </p:cNvPr>
            <p:cNvSpPr/>
            <p:nvPr/>
          </p:nvSpPr>
          <p:spPr>
            <a:xfrm>
              <a:off x="8580032" y="3270067"/>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36"/>
            </a:p>
          </p:txBody>
        </p:sp>
        <p:sp>
          <p:nvSpPr>
            <p:cNvPr id="389" name="Freeform: Shape 388">
              <a:extLst>
                <a:ext uri="{FF2B5EF4-FFF2-40B4-BE49-F238E27FC236}">
                  <a16:creationId xmlns:a16="http://schemas.microsoft.com/office/drawing/2014/main" id="{98BB83DA-B95F-40CE-932D-6A02C2CF4D5C}"/>
                </a:ext>
              </a:extLst>
            </p:cNvPr>
            <p:cNvSpPr/>
            <p:nvPr/>
          </p:nvSpPr>
          <p:spPr>
            <a:xfrm>
              <a:off x="8580032" y="3338991"/>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36"/>
            </a:p>
          </p:txBody>
        </p:sp>
        <p:sp>
          <p:nvSpPr>
            <p:cNvPr id="390" name="Freeform: Shape 389">
              <a:extLst>
                <a:ext uri="{FF2B5EF4-FFF2-40B4-BE49-F238E27FC236}">
                  <a16:creationId xmlns:a16="http://schemas.microsoft.com/office/drawing/2014/main" id="{4581B1C1-ACC7-47D2-88AC-7B9EBA451C67}"/>
                </a:ext>
              </a:extLst>
            </p:cNvPr>
            <p:cNvSpPr/>
            <p:nvPr/>
          </p:nvSpPr>
          <p:spPr>
            <a:xfrm>
              <a:off x="8580032" y="3407916"/>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36"/>
            </a:p>
          </p:txBody>
        </p:sp>
        <p:sp>
          <p:nvSpPr>
            <p:cNvPr id="391" name="Freeform: Shape 390">
              <a:extLst>
                <a:ext uri="{FF2B5EF4-FFF2-40B4-BE49-F238E27FC236}">
                  <a16:creationId xmlns:a16="http://schemas.microsoft.com/office/drawing/2014/main" id="{95C56807-6D4D-4984-87D7-F0794B9255AE}"/>
                </a:ext>
              </a:extLst>
            </p:cNvPr>
            <p:cNvSpPr/>
            <p:nvPr/>
          </p:nvSpPr>
          <p:spPr>
            <a:xfrm>
              <a:off x="8580032" y="3476841"/>
              <a:ext cx="497789" cy="229749"/>
            </a:xfrm>
            <a:custGeom>
              <a:avLst/>
              <a:gdLst>
                <a:gd name="connsiteX0" fmla="*/ 115193 w 497788"/>
                <a:gd name="connsiteY0" fmla="*/ 115194 h 229748"/>
                <a:gd name="connsiteX1" fmla="*/ 410038 w 497788"/>
                <a:gd name="connsiteY1" fmla="*/ 115194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4"/>
                  </a:moveTo>
                  <a:lnTo>
                    <a:pt x="410038" y="115194"/>
                  </a:lnTo>
                  <a:lnTo>
                    <a:pt x="410038" y="141997"/>
                  </a:lnTo>
                  <a:lnTo>
                    <a:pt x="115193" y="141997"/>
                  </a:lnTo>
                  <a:close/>
                </a:path>
              </a:pathLst>
            </a:custGeom>
            <a:solidFill>
              <a:srgbClr val="C58D1F"/>
            </a:solidFill>
            <a:ln w="38206" cap="flat">
              <a:noFill/>
              <a:prstDash val="solid"/>
              <a:miter/>
            </a:ln>
          </p:spPr>
          <p:txBody>
            <a:bodyPr rtlCol="0" anchor="ctr"/>
            <a:lstStyle/>
            <a:p>
              <a:endParaRPr lang="en-US" sz="1836"/>
            </a:p>
          </p:txBody>
        </p:sp>
        <p:sp>
          <p:nvSpPr>
            <p:cNvPr id="392" name="Freeform: Shape 391">
              <a:extLst>
                <a:ext uri="{FF2B5EF4-FFF2-40B4-BE49-F238E27FC236}">
                  <a16:creationId xmlns:a16="http://schemas.microsoft.com/office/drawing/2014/main" id="{73528C74-6BAC-4385-AEAC-DE0FC4DB9C0F}"/>
                </a:ext>
              </a:extLst>
            </p:cNvPr>
            <p:cNvSpPr/>
            <p:nvPr/>
          </p:nvSpPr>
          <p:spPr>
            <a:xfrm>
              <a:off x="8580032" y="3545765"/>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36"/>
            </a:p>
          </p:txBody>
        </p:sp>
        <p:sp>
          <p:nvSpPr>
            <p:cNvPr id="393" name="Freeform: Shape 392">
              <a:extLst>
                <a:ext uri="{FF2B5EF4-FFF2-40B4-BE49-F238E27FC236}">
                  <a16:creationId xmlns:a16="http://schemas.microsoft.com/office/drawing/2014/main" id="{11256DAF-CBB1-4555-ABE5-05CAFB8F70B5}"/>
                </a:ext>
              </a:extLst>
            </p:cNvPr>
            <p:cNvSpPr/>
            <p:nvPr/>
          </p:nvSpPr>
          <p:spPr>
            <a:xfrm>
              <a:off x="8580032" y="3618519"/>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36"/>
            </a:p>
          </p:txBody>
        </p:sp>
        <p:sp>
          <p:nvSpPr>
            <p:cNvPr id="394" name="Freeform: Shape 393">
              <a:extLst>
                <a:ext uri="{FF2B5EF4-FFF2-40B4-BE49-F238E27FC236}">
                  <a16:creationId xmlns:a16="http://schemas.microsoft.com/office/drawing/2014/main" id="{EBE3FD5A-908A-4300-9519-60B9696E1F7B}"/>
                </a:ext>
              </a:extLst>
            </p:cNvPr>
            <p:cNvSpPr/>
            <p:nvPr/>
          </p:nvSpPr>
          <p:spPr>
            <a:xfrm>
              <a:off x="8587690" y="3687444"/>
              <a:ext cx="497789" cy="229749"/>
            </a:xfrm>
            <a:custGeom>
              <a:avLst/>
              <a:gdLst>
                <a:gd name="connsiteX0" fmla="*/ 126681 w 497788"/>
                <a:gd name="connsiteY0" fmla="*/ 126681 h 229748"/>
                <a:gd name="connsiteX1" fmla="*/ 245384 w 497788"/>
                <a:gd name="connsiteY1" fmla="*/ 141997 h 229748"/>
                <a:gd name="connsiteX2" fmla="*/ 410038 w 497788"/>
                <a:gd name="connsiteY2" fmla="*/ 141997 h 229748"/>
                <a:gd name="connsiteX3" fmla="*/ 410038 w 497788"/>
                <a:gd name="connsiteY3" fmla="*/ 115193 h 229748"/>
                <a:gd name="connsiteX4" fmla="*/ 115193 w 497788"/>
                <a:gd name="connsiteY4" fmla="*/ 115193 h 229748"/>
                <a:gd name="connsiteX5" fmla="*/ 115193 w 497788"/>
                <a:gd name="connsiteY5" fmla="*/ 130510 h 229748"/>
                <a:gd name="connsiteX6" fmla="*/ 126681 w 497788"/>
                <a:gd name="connsiteY6" fmla="*/ 126681 h 229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7788" h="229748">
                  <a:moveTo>
                    <a:pt x="126681" y="126681"/>
                  </a:moveTo>
                  <a:cubicBezTo>
                    <a:pt x="168802" y="126681"/>
                    <a:pt x="207093" y="130510"/>
                    <a:pt x="245384" y="141997"/>
                  </a:cubicBezTo>
                  <a:lnTo>
                    <a:pt x="410038" y="141997"/>
                  </a:lnTo>
                  <a:lnTo>
                    <a:pt x="410038" y="115193"/>
                  </a:lnTo>
                  <a:lnTo>
                    <a:pt x="115193" y="115193"/>
                  </a:lnTo>
                  <a:lnTo>
                    <a:pt x="115193" y="130510"/>
                  </a:lnTo>
                  <a:cubicBezTo>
                    <a:pt x="115193" y="126681"/>
                    <a:pt x="119023" y="126681"/>
                    <a:pt x="126681" y="126681"/>
                  </a:cubicBezTo>
                </a:path>
              </a:pathLst>
            </a:custGeom>
            <a:solidFill>
              <a:srgbClr val="C58D1F"/>
            </a:solidFill>
            <a:ln w="38206" cap="flat">
              <a:noFill/>
              <a:prstDash val="solid"/>
              <a:miter/>
            </a:ln>
          </p:spPr>
          <p:txBody>
            <a:bodyPr rtlCol="0" anchor="ctr"/>
            <a:lstStyle/>
            <a:p>
              <a:endParaRPr lang="en-US" sz="1836"/>
            </a:p>
          </p:txBody>
        </p:sp>
        <p:sp>
          <p:nvSpPr>
            <p:cNvPr id="395" name="Freeform: Shape 394">
              <a:extLst>
                <a:ext uri="{FF2B5EF4-FFF2-40B4-BE49-F238E27FC236}">
                  <a16:creationId xmlns:a16="http://schemas.microsoft.com/office/drawing/2014/main" id="{EBD7CAA4-C749-4DC5-943B-9124E0B1AED4}"/>
                </a:ext>
              </a:extLst>
            </p:cNvPr>
            <p:cNvSpPr/>
            <p:nvPr/>
          </p:nvSpPr>
          <p:spPr>
            <a:xfrm>
              <a:off x="8020977" y="3197313"/>
              <a:ext cx="459497" cy="459497"/>
            </a:xfrm>
            <a:custGeom>
              <a:avLst/>
              <a:gdLst>
                <a:gd name="connsiteX0" fmla="*/ 364088 w 459497"/>
                <a:gd name="connsiteY0" fmla="*/ 375575 h 459497"/>
                <a:gd name="connsiteX1" fmla="*/ 115193 w 459497"/>
                <a:gd name="connsiteY1" fmla="*/ 295163 h 459497"/>
                <a:gd name="connsiteX2" fmla="*/ 364088 w 459497"/>
                <a:gd name="connsiteY2" fmla="*/ 115193 h 459497"/>
                <a:gd name="connsiteX3" fmla="*/ 364088 w 459497"/>
                <a:gd name="connsiteY3" fmla="*/ 375575 h 459497"/>
              </a:gdLst>
              <a:ahLst/>
              <a:cxnLst>
                <a:cxn ang="0">
                  <a:pos x="connsiteX0" y="connsiteY0"/>
                </a:cxn>
                <a:cxn ang="0">
                  <a:pos x="connsiteX1" y="connsiteY1"/>
                </a:cxn>
                <a:cxn ang="0">
                  <a:pos x="connsiteX2" y="connsiteY2"/>
                </a:cxn>
                <a:cxn ang="0">
                  <a:pos x="connsiteX3" y="connsiteY3"/>
                </a:cxn>
              </a:cxnLst>
              <a:rect l="l" t="t" r="r" b="b"/>
              <a:pathLst>
                <a:path w="459497" h="459497">
                  <a:moveTo>
                    <a:pt x="364088" y="375575"/>
                  </a:moveTo>
                  <a:lnTo>
                    <a:pt x="115193" y="295163"/>
                  </a:lnTo>
                  <a:cubicBezTo>
                    <a:pt x="149656" y="187947"/>
                    <a:pt x="245384" y="115193"/>
                    <a:pt x="364088" y="115193"/>
                  </a:cubicBezTo>
                  <a:lnTo>
                    <a:pt x="364088" y="375575"/>
                  </a:lnTo>
                  <a:close/>
                </a:path>
              </a:pathLst>
            </a:custGeom>
            <a:solidFill>
              <a:srgbClr val="FFFFFF"/>
            </a:solidFill>
            <a:ln w="38206" cap="flat">
              <a:noFill/>
              <a:prstDash val="solid"/>
              <a:miter/>
            </a:ln>
          </p:spPr>
          <p:txBody>
            <a:bodyPr rtlCol="0" anchor="ctr"/>
            <a:lstStyle/>
            <a:p>
              <a:endParaRPr lang="en-US" sz="1836"/>
            </a:p>
          </p:txBody>
        </p:sp>
        <p:sp>
          <p:nvSpPr>
            <p:cNvPr id="396" name="Freeform: Shape 395">
              <a:extLst>
                <a:ext uri="{FF2B5EF4-FFF2-40B4-BE49-F238E27FC236}">
                  <a16:creationId xmlns:a16="http://schemas.microsoft.com/office/drawing/2014/main" id="{E5DE2A6F-FC17-4409-BB15-E2C2315624C5}"/>
                </a:ext>
              </a:extLst>
            </p:cNvPr>
            <p:cNvSpPr/>
            <p:nvPr/>
          </p:nvSpPr>
          <p:spPr>
            <a:xfrm>
              <a:off x="8021930" y="3456742"/>
              <a:ext cx="459497" cy="421206"/>
            </a:xfrm>
            <a:custGeom>
              <a:avLst/>
              <a:gdLst>
                <a:gd name="connsiteX0" fmla="*/ 364088 w 459497"/>
                <a:gd name="connsiteY0" fmla="*/ 115193 h 421205"/>
                <a:gd name="connsiteX1" fmla="*/ 210922 w 459497"/>
                <a:gd name="connsiteY1" fmla="*/ 325796 h 421205"/>
                <a:gd name="connsiteX2" fmla="*/ 115193 w 459497"/>
                <a:gd name="connsiteY2" fmla="*/ 195605 h 421205"/>
                <a:gd name="connsiteX3" fmla="*/ 364088 w 459497"/>
                <a:gd name="connsiteY3" fmla="*/ 115193 h 421205"/>
              </a:gdLst>
              <a:ahLst/>
              <a:cxnLst>
                <a:cxn ang="0">
                  <a:pos x="connsiteX0" y="connsiteY0"/>
                </a:cxn>
                <a:cxn ang="0">
                  <a:pos x="connsiteX1" y="connsiteY1"/>
                </a:cxn>
                <a:cxn ang="0">
                  <a:pos x="connsiteX2" y="connsiteY2"/>
                </a:cxn>
                <a:cxn ang="0">
                  <a:pos x="connsiteX3" y="connsiteY3"/>
                </a:cxn>
              </a:cxnLst>
              <a:rect l="l" t="t" r="r" b="b"/>
              <a:pathLst>
                <a:path w="459497" h="421205">
                  <a:moveTo>
                    <a:pt x="364088" y="115193"/>
                  </a:moveTo>
                  <a:lnTo>
                    <a:pt x="210922" y="325796"/>
                  </a:lnTo>
                  <a:cubicBezTo>
                    <a:pt x="164972" y="291334"/>
                    <a:pt x="134339" y="249214"/>
                    <a:pt x="115193" y="195605"/>
                  </a:cubicBezTo>
                  <a:lnTo>
                    <a:pt x="364088" y="115193"/>
                  </a:lnTo>
                  <a:close/>
                </a:path>
              </a:pathLst>
            </a:custGeom>
            <a:solidFill>
              <a:schemeClr val="accent3"/>
            </a:solidFill>
            <a:ln w="38206" cap="flat">
              <a:noFill/>
              <a:prstDash val="solid"/>
              <a:miter/>
            </a:ln>
          </p:spPr>
          <p:txBody>
            <a:bodyPr rtlCol="0" anchor="ctr"/>
            <a:lstStyle/>
            <a:p>
              <a:endParaRPr lang="en-US" sz="1836"/>
            </a:p>
          </p:txBody>
        </p:sp>
        <p:sp>
          <p:nvSpPr>
            <p:cNvPr id="397" name="Freeform: Shape 396">
              <a:extLst>
                <a:ext uri="{FF2B5EF4-FFF2-40B4-BE49-F238E27FC236}">
                  <a16:creationId xmlns:a16="http://schemas.microsoft.com/office/drawing/2014/main" id="{31AE8655-C955-4A48-8553-C31F20B90267}"/>
                </a:ext>
              </a:extLst>
            </p:cNvPr>
            <p:cNvSpPr/>
            <p:nvPr/>
          </p:nvSpPr>
          <p:spPr>
            <a:xfrm>
              <a:off x="8114782" y="3452930"/>
              <a:ext cx="612663" cy="459497"/>
            </a:xfrm>
            <a:custGeom>
              <a:avLst/>
              <a:gdLst>
                <a:gd name="connsiteX0" fmla="*/ 272188 w 612663"/>
                <a:gd name="connsiteY0" fmla="*/ 115193 h 459497"/>
                <a:gd name="connsiteX1" fmla="*/ 517254 w 612663"/>
                <a:gd name="connsiteY1" fmla="*/ 195605 h 459497"/>
                <a:gd name="connsiteX2" fmla="*/ 187947 w 612663"/>
                <a:gd name="connsiteY2" fmla="*/ 364088 h 459497"/>
                <a:gd name="connsiteX3" fmla="*/ 115193 w 612663"/>
                <a:gd name="connsiteY3" fmla="*/ 325796 h 459497"/>
                <a:gd name="connsiteX4" fmla="*/ 272188 w 612663"/>
                <a:gd name="connsiteY4" fmla="*/ 115193 h 459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2663" h="459497">
                  <a:moveTo>
                    <a:pt x="272188" y="115193"/>
                  </a:moveTo>
                  <a:lnTo>
                    <a:pt x="517254" y="195605"/>
                  </a:lnTo>
                  <a:cubicBezTo>
                    <a:pt x="471304" y="333455"/>
                    <a:pt x="325796" y="406208"/>
                    <a:pt x="187947" y="364088"/>
                  </a:cubicBezTo>
                  <a:cubicBezTo>
                    <a:pt x="161143" y="356429"/>
                    <a:pt x="138168" y="344942"/>
                    <a:pt x="115193" y="325796"/>
                  </a:cubicBezTo>
                  <a:lnTo>
                    <a:pt x="272188" y="115193"/>
                  </a:lnTo>
                  <a:close/>
                </a:path>
              </a:pathLst>
            </a:custGeom>
            <a:solidFill>
              <a:srgbClr val="1070C4"/>
            </a:solidFill>
            <a:ln w="38206" cap="flat">
              <a:noFill/>
              <a:prstDash val="solid"/>
              <a:miter/>
            </a:ln>
          </p:spPr>
          <p:txBody>
            <a:bodyPr rtlCol="0" anchor="ctr"/>
            <a:lstStyle/>
            <a:p>
              <a:endParaRPr lang="en-US" sz="1836"/>
            </a:p>
          </p:txBody>
        </p:sp>
        <p:sp>
          <p:nvSpPr>
            <p:cNvPr id="398" name="Freeform: Shape 397">
              <a:extLst>
                <a:ext uri="{FF2B5EF4-FFF2-40B4-BE49-F238E27FC236}">
                  <a16:creationId xmlns:a16="http://schemas.microsoft.com/office/drawing/2014/main" id="{35AE8F77-FC8B-4093-8780-C2FCA12145DA}"/>
                </a:ext>
              </a:extLst>
            </p:cNvPr>
            <p:cNvSpPr/>
            <p:nvPr/>
          </p:nvSpPr>
          <p:spPr>
            <a:xfrm>
              <a:off x="8266059" y="3197313"/>
              <a:ext cx="459497" cy="536080"/>
            </a:xfrm>
            <a:custGeom>
              <a:avLst/>
              <a:gdLst>
                <a:gd name="connsiteX0" fmla="*/ 115193 w 459497"/>
                <a:gd name="connsiteY0" fmla="*/ 375575 h 536080"/>
                <a:gd name="connsiteX1" fmla="*/ 115193 w 459497"/>
                <a:gd name="connsiteY1" fmla="*/ 115193 h 536080"/>
                <a:gd name="connsiteX2" fmla="*/ 375575 w 459497"/>
                <a:gd name="connsiteY2" fmla="*/ 375575 h 536080"/>
                <a:gd name="connsiteX3" fmla="*/ 364088 w 459497"/>
                <a:gd name="connsiteY3" fmla="*/ 455987 h 536080"/>
                <a:gd name="connsiteX4" fmla="*/ 115193 w 459497"/>
                <a:gd name="connsiteY4" fmla="*/ 375575 h 5360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497" h="536080">
                  <a:moveTo>
                    <a:pt x="115193" y="375575"/>
                  </a:moveTo>
                  <a:lnTo>
                    <a:pt x="115193" y="115193"/>
                  </a:lnTo>
                  <a:cubicBezTo>
                    <a:pt x="256872" y="115193"/>
                    <a:pt x="375575" y="230068"/>
                    <a:pt x="375575" y="375575"/>
                  </a:cubicBezTo>
                  <a:cubicBezTo>
                    <a:pt x="375575" y="402379"/>
                    <a:pt x="371746" y="429184"/>
                    <a:pt x="364088" y="455987"/>
                  </a:cubicBezTo>
                  <a:lnTo>
                    <a:pt x="115193" y="375575"/>
                  </a:lnTo>
                  <a:close/>
                </a:path>
              </a:pathLst>
            </a:custGeom>
            <a:solidFill>
              <a:schemeClr val="accent4"/>
            </a:solidFill>
            <a:ln w="38206" cap="flat">
              <a:noFill/>
              <a:prstDash val="solid"/>
              <a:miter/>
            </a:ln>
          </p:spPr>
          <p:txBody>
            <a:bodyPr rtlCol="0" anchor="ctr"/>
            <a:lstStyle/>
            <a:p>
              <a:endParaRPr lang="en-US" sz="1836"/>
            </a:p>
          </p:txBody>
        </p:sp>
        <p:sp>
          <p:nvSpPr>
            <p:cNvPr id="399" name="Freeform: Shape 398">
              <a:extLst>
                <a:ext uri="{FF2B5EF4-FFF2-40B4-BE49-F238E27FC236}">
                  <a16:creationId xmlns:a16="http://schemas.microsoft.com/office/drawing/2014/main" id="{C7B2655D-C465-4FD5-99C4-C5248F365601}"/>
                </a:ext>
              </a:extLst>
            </p:cNvPr>
            <p:cNvSpPr/>
            <p:nvPr/>
          </p:nvSpPr>
          <p:spPr>
            <a:xfrm>
              <a:off x="9602413" y="3898047"/>
              <a:ext cx="995578" cy="689246"/>
            </a:xfrm>
            <a:custGeom>
              <a:avLst/>
              <a:gdLst>
                <a:gd name="connsiteX0" fmla="*/ 115193 w 995577"/>
                <a:gd name="connsiteY0" fmla="*/ 115193 h 689246"/>
                <a:gd name="connsiteX1" fmla="*/ 115193 w 995577"/>
                <a:gd name="connsiteY1" fmla="*/ 578520 h 689246"/>
                <a:gd name="connsiteX2" fmla="*/ 168802 w 995577"/>
                <a:gd name="connsiteY2" fmla="*/ 578520 h 689246"/>
                <a:gd name="connsiteX3" fmla="*/ 310480 w 995577"/>
                <a:gd name="connsiteY3" fmla="*/ 544058 h 689246"/>
                <a:gd name="connsiteX4" fmla="*/ 452158 w 995577"/>
                <a:gd name="connsiteY4" fmla="*/ 578520 h 689246"/>
                <a:gd name="connsiteX5" fmla="*/ 888681 w 995577"/>
                <a:gd name="connsiteY5" fmla="*/ 578520 h 689246"/>
                <a:gd name="connsiteX6" fmla="*/ 888681 w 995577"/>
                <a:gd name="connsiteY6" fmla="*/ 115193 h 689246"/>
                <a:gd name="connsiteX7" fmla="*/ 115193 w 995577"/>
                <a:gd name="connsiteY7" fmla="*/ 115193 h 689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5577" h="689246">
                  <a:moveTo>
                    <a:pt x="115193" y="115193"/>
                  </a:moveTo>
                  <a:lnTo>
                    <a:pt x="115193" y="578520"/>
                  </a:lnTo>
                  <a:lnTo>
                    <a:pt x="168802" y="578520"/>
                  </a:lnTo>
                  <a:cubicBezTo>
                    <a:pt x="210922" y="555545"/>
                    <a:pt x="260701" y="544058"/>
                    <a:pt x="310480" y="544058"/>
                  </a:cubicBezTo>
                  <a:cubicBezTo>
                    <a:pt x="360259" y="544058"/>
                    <a:pt x="410038" y="555545"/>
                    <a:pt x="452158" y="578520"/>
                  </a:cubicBezTo>
                  <a:lnTo>
                    <a:pt x="888681" y="578520"/>
                  </a:lnTo>
                  <a:lnTo>
                    <a:pt x="888681" y="115193"/>
                  </a:lnTo>
                  <a:lnTo>
                    <a:pt x="115193" y="115193"/>
                  </a:lnTo>
                  <a:close/>
                </a:path>
              </a:pathLst>
            </a:custGeom>
            <a:solidFill>
              <a:srgbClr val="1070C4"/>
            </a:solidFill>
            <a:ln w="38206" cap="flat">
              <a:noFill/>
              <a:prstDash val="solid"/>
              <a:miter/>
            </a:ln>
          </p:spPr>
          <p:txBody>
            <a:bodyPr rtlCol="0" anchor="ctr"/>
            <a:lstStyle/>
            <a:p>
              <a:endParaRPr lang="en-US" sz="1836"/>
            </a:p>
          </p:txBody>
        </p:sp>
        <p:sp>
          <p:nvSpPr>
            <p:cNvPr id="400" name="Freeform: Shape 399">
              <a:extLst>
                <a:ext uri="{FF2B5EF4-FFF2-40B4-BE49-F238E27FC236}">
                  <a16:creationId xmlns:a16="http://schemas.microsoft.com/office/drawing/2014/main" id="{5AF0994F-82B5-421A-A200-5CB2E54F9728}"/>
                </a:ext>
              </a:extLst>
            </p:cNvPr>
            <p:cNvSpPr/>
            <p:nvPr/>
          </p:nvSpPr>
          <p:spPr>
            <a:xfrm>
              <a:off x="10096373" y="3898047"/>
              <a:ext cx="497789" cy="497789"/>
            </a:xfrm>
            <a:custGeom>
              <a:avLst/>
              <a:gdLst>
                <a:gd name="connsiteX0" fmla="*/ 115193 w 497788"/>
                <a:gd name="connsiteY0" fmla="*/ 115193 h 497788"/>
                <a:gd name="connsiteX1" fmla="*/ 390892 w 497788"/>
                <a:gd name="connsiteY1" fmla="*/ 387063 h 497788"/>
                <a:gd name="connsiteX2" fmla="*/ 390892 w 497788"/>
                <a:gd name="connsiteY2" fmla="*/ 115193 h 497788"/>
              </a:gdLst>
              <a:ahLst/>
              <a:cxnLst>
                <a:cxn ang="0">
                  <a:pos x="connsiteX0" y="connsiteY0"/>
                </a:cxn>
                <a:cxn ang="0">
                  <a:pos x="connsiteX1" y="connsiteY1"/>
                </a:cxn>
                <a:cxn ang="0">
                  <a:pos x="connsiteX2" y="connsiteY2"/>
                </a:cxn>
              </a:cxnLst>
              <a:rect l="l" t="t" r="r" b="b"/>
              <a:pathLst>
                <a:path w="497788" h="497788">
                  <a:moveTo>
                    <a:pt x="115193" y="115193"/>
                  </a:moveTo>
                  <a:lnTo>
                    <a:pt x="390892" y="387063"/>
                  </a:lnTo>
                  <a:lnTo>
                    <a:pt x="390892" y="115193"/>
                  </a:lnTo>
                  <a:close/>
                </a:path>
              </a:pathLst>
            </a:custGeom>
            <a:solidFill>
              <a:srgbClr val="1070C4"/>
            </a:solidFill>
            <a:ln w="38206" cap="flat">
              <a:noFill/>
              <a:prstDash val="solid"/>
              <a:miter/>
            </a:ln>
          </p:spPr>
          <p:txBody>
            <a:bodyPr rtlCol="0" anchor="ctr"/>
            <a:lstStyle/>
            <a:p>
              <a:endParaRPr lang="en-US" sz="1836"/>
            </a:p>
          </p:txBody>
        </p:sp>
        <p:sp>
          <p:nvSpPr>
            <p:cNvPr id="401" name="Freeform: Shape 400">
              <a:extLst>
                <a:ext uri="{FF2B5EF4-FFF2-40B4-BE49-F238E27FC236}">
                  <a16:creationId xmlns:a16="http://schemas.microsoft.com/office/drawing/2014/main" id="{545F793B-6DC8-433F-BCF6-B87167A66B19}"/>
                </a:ext>
              </a:extLst>
            </p:cNvPr>
            <p:cNvSpPr/>
            <p:nvPr/>
          </p:nvSpPr>
          <p:spPr>
            <a:xfrm>
              <a:off x="9487539" y="4357544"/>
              <a:ext cx="382914" cy="268040"/>
            </a:xfrm>
            <a:custGeom>
              <a:avLst/>
              <a:gdLst>
                <a:gd name="connsiteX0" fmla="*/ 279847 w 382914"/>
                <a:gd name="connsiteY0" fmla="*/ 115193 h 268040"/>
                <a:gd name="connsiteX1" fmla="*/ 115193 w 382914"/>
                <a:gd name="connsiteY1" fmla="*/ 115193 h 268040"/>
                <a:gd name="connsiteX2" fmla="*/ 115193 w 382914"/>
                <a:gd name="connsiteY2" fmla="*/ 130510 h 268040"/>
                <a:gd name="connsiteX3" fmla="*/ 145827 w 382914"/>
                <a:gd name="connsiteY3" fmla="*/ 161143 h 268040"/>
                <a:gd name="connsiteX4" fmla="*/ 214751 w 382914"/>
                <a:gd name="connsiteY4" fmla="*/ 161143 h 268040"/>
                <a:gd name="connsiteX5" fmla="*/ 279847 w 382914"/>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2914" h="268040">
                  <a:moveTo>
                    <a:pt x="279847" y="115193"/>
                  </a:moveTo>
                  <a:lnTo>
                    <a:pt x="115193" y="115193"/>
                  </a:lnTo>
                  <a:lnTo>
                    <a:pt x="115193" y="130510"/>
                  </a:lnTo>
                  <a:cubicBezTo>
                    <a:pt x="115193" y="145826"/>
                    <a:pt x="126681" y="161143"/>
                    <a:pt x="145827" y="161143"/>
                  </a:cubicBezTo>
                  <a:lnTo>
                    <a:pt x="214751" y="161143"/>
                  </a:lnTo>
                  <a:cubicBezTo>
                    <a:pt x="237726" y="141997"/>
                    <a:pt x="256872" y="126681"/>
                    <a:pt x="279847" y="115193"/>
                  </a:cubicBezTo>
                </a:path>
              </a:pathLst>
            </a:custGeom>
            <a:solidFill>
              <a:srgbClr val="09538F"/>
            </a:solidFill>
            <a:ln w="38206" cap="flat">
              <a:noFill/>
              <a:prstDash val="solid"/>
              <a:miter/>
            </a:ln>
          </p:spPr>
          <p:txBody>
            <a:bodyPr rtlCol="0" anchor="ctr"/>
            <a:lstStyle/>
            <a:p>
              <a:endParaRPr lang="en-US" sz="1836"/>
            </a:p>
          </p:txBody>
        </p:sp>
        <p:sp>
          <p:nvSpPr>
            <p:cNvPr id="402" name="Freeform: Shape 401">
              <a:extLst>
                <a:ext uri="{FF2B5EF4-FFF2-40B4-BE49-F238E27FC236}">
                  <a16:creationId xmlns:a16="http://schemas.microsoft.com/office/drawing/2014/main" id="{3135ABD0-BE3D-42FB-8FA6-D74E161D6E38}"/>
                </a:ext>
              </a:extLst>
            </p:cNvPr>
            <p:cNvSpPr/>
            <p:nvPr/>
          </p:nvSpPr>
          <p:spPr>
            <a:xfrm>
              <a:off x="9935549" y="4353715"/>
              <a:ext cx="765829" cy="268040"/>
            </a:xfrm>
            <a:custGeom>
              <a:avLst/>
              <a:gdLst>
                <a:gd name="connsiteX0" fmla="*/ 115193 w 765828"/>
                <a:gd name="connsiteY0" fmla="*/ 119023 h 268040"/>
                <a:gd name="connsiteX1" fmla="*/ 180289 w 765828"/>
                <a:gd name="connsiteY1" fmla="*/ 161143 h 268040"/>
                <a:gd name="connsiteX2" fmla="*/ 635957 w 765828"/>
                <a:gd name="connsiteY2" fmla="*/ 161143 h 268040"/>
                <a:gd name="connsiteX3" fmla="*/ 666590 w 765828"/>
                <a:gd name="connsiteY3" fmla="*/ 130510 h 268040"/>
                <a:gd name="connsiteX4" fmla="*/ 666590 w 765828"/>
                <a:gd name="connsiteY4" fmla="*/ 115193 h 268040"/>
                <a:gd name="connsiteX5" fmla="*/ 115193 w 76582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5828" h="268040">
                  <a:moveTo>
                    <a:pt x="115193" y="119023"/>
                  </a:moveTo>
                  <a:cubicBezTo>
                    <a:pt x="138168" y="130510"/>
                    <a:pt x="161143" y="145826"/>
                    <a:pt x="180289" y="161143"/>
                  </a:cubicBezTo>
                  <a:lnTo>
                    <a:pt x="635957" y="161143"/>
                  </a:lnTo>
                  <a:cubicBezTo>
                    <a:pt x="651274" y="161143"/>
                    <a:pt x="666590" y="149656"/>
                    <a:pt x="666590" y="130510"/>
                  </a:cubicBezTo>
                  <a:lnTo>
                    <a:pt x="666590" y="115193"/>
                  </a:lnTo>
                  <a:lnTo>
                    <a:pt x="115193" y="115193"/>
                  </a:lnTo>
                  <a:close/>
                </a:path>
              </a:pathLst>
            </a:custGeom>
            <a:solidFill>
              <a:srgbClr val="09538F"/>
            </a:solidFill>
            <a:ln w="38206" cap="flat">
              <a:noFill/>
              <a:prstDash val="solid"/>
              <a:miter/>
            </a:ln>
          </p:spPr>
          <p:txBody>
            <a:bodyPr rtlCol="0" anchor="ctr"/>
            <a:lstStyle/>
            <a:p>
              <a:endParaRPr lang="en-US" sz="1836"/>
            </a:p>
          </p:txBody>
        </p:sp>
        <p:sp>
          <p:nvSpPr>
            <p:cNvPr id="403" name="Freeform: Shape 402">
              <a:extLst>
                <a:ext uri="{FF2B5EF4-FFF2-40B4-BE49-F238E27FC236}">
                  <a16:creationId xmlns:a16="http://schemas.microsoft.com/office/drawing/2014/main" id="{443F6F5D-0ED1-4089-9C7F-1244458D96B4}"/>
                </a:ext>
              </a:extLst>
            </p:cNvPr>
            <p:cNvSpPr/>
            <p:nvPr/>
          </p:nvSpPr>
          <p:spPr>
            <a:xfrm>
              <a:off x="9510514" y="1792017"/>
              <a:ext cx="1033869" cy="2756985"/>
            </a:xfrm>
            <a:custGeom>
              <a:avLst/>
              <a:gdLst>
                <a:gd name="connsiteX0" fmla="*/ 582349 w 1033869"/>
                <a:gd name="connsiteY0" fmla="*/ 2248027 h 2756984"/>
                <a:gd name="connsiteX1" fmla="*/ 582349 w 1033869"/>
                <a:gd name="connsiteY1" fmla="*/ 287505 h 2756984"/>
                <a:gd name="connsiteX2" fmla="*/ 410038 w 1033869"/>
                <a:gd name="connsiteY2" fmla="*/ 115193 h 2756984"/>
                <a:gd name="connsiteX3" fmla="*/ 130510 w 1033869"/>
                <a:gd name="connsiteY3" fmla="*/ 115193 h 2756984"/>
                <a:gd name="connsiteX4" fmla="*/ 115193 w 1033869"/>
                <a:gd name="connsiteY4" fmla="*/ 130510 h 2756984"/>
                <a:gd name="connsiteX5" fmla="*/ 130510 w 1033869"/>
                <a:gd name="connsiteY5" fmla="*/ 145827 h 2756984"/>
                <a:gd name="connsiteX6" fmla="*/ 410038 w 1033869"/>
                <a:gd name="connsiteY6" fmla="*/ 145827 h 2756984"/>
                <a:gd name="connsiteX7" fmla="*/ 555545 w 1033869"/>
                <a:gd name="connsiteY7" fmla="*/ 291334 h 2756984"/>
                <a:gd name="connsiteX8" fmla="*/ 555545 w 1033869"/>
                <a:gd name="connsiteY8" fmla="*/ 2248027 h 2756984"/>
                <a:gd name="connsiteX9" fmla="*/ 260701 w 1033869"/>
                <a:gd name="connsiteY9" fmla="*/ 2248027 h 2756984"/>
                <a:gd name="connsiteX10" fmla="*/ 260701 w 1033869"/>
                <a:gd name="connsiteY10" fmla="*/ 2657746 h 2756984"/>
                <a:gd name="connsiteX11" fmla="*/ 341113 w 1033869"/>
                <a:gd name="connsiteY11" fmla="*/ 2657746 h 2756984"/>
                <a:gd name="connsiteX12" fmla="*/ 402379 w 1033869"/>
                <a:gd name="connsiteY12" fmla="*/ 2650088 h 2756984"/>
                <a:gd name="connsiteX13" fmla="*/ 463646 w 1033869"/>
                <a:gd name="connsiteY13" fmla="*/ 2657746 h 2756984"/>
                <a:gd name="connsiteX14" fmla="*/ 926972 w 1033869"/>
                <a:gd name="connsiteY14" fmla="*/ 2657746 h 2756984"/>
                <a:gd name="connsiteX15" fmla="*/ 926972 w 1033869"/>
                <a:gd name="connsiteY15" fmla="*/ 2248027 h 2756984"/>
                <a:gd name="connsiteX16" fmla="*/ 582349 w 1033869"/>
                <a:gd name="connsiteY16" fmla="*/ 2248027 h 2756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3869" h="2756984">
                  <a:moveTo>
                    <a:pt x="582349" y="2248027"/>
                  </a:moveTo>
                  <a:lnTo>
                    <a:pt x="582349" y="287505"/>
                  </a:lnTo>
                  <a:cubicBezTo>
                    <a:pt x="582349" y="191776"/>
                    <a:pt x="505766" y="115193"/>
                    <a:pt x="410038" y="115193"/>
                  </a:cubicBezTo>
                  <a:lnTo>
                    <a:pt x="130510" y="115193"/>
                  </a:lnTo>
                  <a:cubicBezTo>
                    <a:pt x="122852" y="115193"/>
                    <a:pt x="115193" y="122852"/>
                    <a:pt x="115193" y="130510"/>
                  </a:cubicBezTo>
                  <a:cubicBezTo>
                    <a:pt x="115193" y="138168"/>
                    <a:pt x="122852" y="145827"/>
                    <a:pt x="130510" y="145827"/>
                  </a:cubicBezTo>
                  <a:lnTo>
                    <a:pt x="410038" y="145827"/>
                  </a:lnTo>
                  <a:cubicBezTo>
                    <a:pt x="490450" y="145827"/>
                    <a:pt x="555545" y="210922"/>
                    <a:pt x="555545" y="291334"/>
                  </a:cubicBezTo>
                  <a:lnTo>
                    <a:pt x="555545" y="2248027"/>
                  </a:lnTo>
                  <a:lnTo>
                    <a:pt x="260701" y="2248027"/>
                  </a:lnTo>
                  <a:lnTo>
                    <a:pt x="260701" y="2657746"/>
                  </a:lnTo>
                  <a:lnTo>
                    <a:pt x="341113" y="2657746"/>
                  </a:lnTo>
                  <a:cubicBezTo>
                    <a:pt x="360259" y="2653917"/>
                    <a:pt x="383233" y="2650088"/>
                    <a:pt x="402379" y="2650088"/>
                  </a:cubicBezTo>
                  <a:cubicBezTo>
                    <a:pt x="421525" y="2650088"/>
                    <a:pt x="444500" y="2653917"/>
                    <a:pt x="463646" y="2657746"/>
                  </a:cubicBezTo>
                  <a:lnTo>
                    <a:pt x="926972" y="2657746"/>
                  </a:lnTo>
                  <a:lnTo>
                    <a:pt x="926972" y="2248027"/>
                  </a:lnTo>
                  <a:lnTo>
                    <a:pt x="582349" y="2248027"/>
                  </a:lnTo>
                  <a:close/>
                </a:path>
              </a:pathLst>
            </a:custGeom>
            <a:solidFill>
              <a:srgbClr val="FEC94E"/>
            </a:solidFill>
            <a:ln w="38206" cap="flat">
              <a:noFill/>
              <a:prstDash val="solid"/>
              <a:miter/>
            </a:ln>
          </p:spPr>
          <p:txBody>
            <a:bodyPr rtlCol="0" anchor="ctr"/>
            <a:lstStyle/>
            <a:p>
              <a:endParaRPr lang="en-US" sz="1836"/>
            </a:p>
          </p:txBody>
        </p:sp>
        <p:sp>
          <p:nvSpPr>
            <p:cNvPr id="404" name="Freeform: Shape 403">
              <a:extLst>
                <a:ext uri="{FF2B5EF4-FFF2-40B4-BE49-F238E27FC236}">
                  <a16:creationId xmlns:a16="http://schemas.microsoft.com/office/drawing/2014/main" id="{F0DEDEEF-6F34-474D-B53C-6CA444FBB331}"/>
                </a:ext>
              </a:extLst>
            </p:cNvPr>
            <p:cNvSpPr/>
            <p:nvPr/>
          </p:nvSpPr>
          <p:spPr>
            <a:xfrm>
              <a:off x="8269871" y="2025594"/>
              <a:ext cx="842412" cy="1378492"/>
            </a:xfrm>
            <a:custGeom>
              <a:avLst/>
              <a:gdLst>
                <a:gd name="connsiteX0" fmla="*/ 130510 w 842411"/>
                <a:gd name="connsiteY0" fmla="*/ 1267766 h 1378492"/>
                <a:gd name="connsiteX1" fmla="*/ 115193 w 842411"/>
                <a:gd name="connsiteY1" fmla="*/ 1252450 h 1378492"/>
                <a:gd name="connsiteX2" fmla="*/ 115193 w 842411"/>
                <a:gd name="connsiteY2" fmla="*/ 329626 h 1378492"/>
                <a:gd name="connsiteX3" fmla="*/ 329626 w 842411"/>
                <a:gd name="connsiteY3" fmla="*/ 115193 h 1378492"/>
                <a:gd name="connsiteX4" fmla="*/ 739344 w 842411"/>
                <a:gd name="connsiteY4" fmla="*/ 115193 h 1378492"/>
                <a:gd name="connsiteX5" fmla="*/ 754661 w 842411"/>
                <a:gd name="connsiteY5" fmla="*/ 130510 h 1378492"/>
                <a:gd name="connsiteX6" fmla="*/ 739344 w 842411"/>
                <a:gd name="connsiteY6" fmla="*/ 145827 h 1378492"/>
                <a:gd name="connsiteX7" fmla="*/ 329626 w 842411"/>
                <a:gd name="connsiteY7" fmla="*/ 145827 h 1378492"/>
                <a:gd name="connsiteX8" fmla="*/ 145827 w 842411"/>
                <a:gd name="connsiteY8" fmla="*/ 329626 h 1378492"/>
                <a:gd name="connsiteX9" fmla="*/ 145827 w 842411"/>
                <a:gd name="connsiteY9" fmla="*/ 1252450 h 1378492"/>
                <a:gd name="connsiteX10" fmla="*/ 130510 w 842411"/>
                <a:gd name="connsiteY10" fmla="*/ 1267766 h 1378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42411" h="1378492">
                  <a:moveTo>
                    <a:pt x="130510" y="1267766"/>
                  </a:moveTo>
                  <a:cubicBezTo>
                    <a:pt x="122852" y="1267766"/>
                    <a:pt x="115193" y="1260108"/>
                    <a:pt x="115193" y="1252450"/>
                  </a:cubicBezTo>
                  <a:lnTo>
                    <a:pt x="115193" y="329626"/>
                  </a:lnTo>
                  <a:cubicBezTo>
                    <a:pt x="115193" y="210922"/>
                    <a:pt x="210922" y="115193"/>
                    <a:pt x="329626" y="115193"/>
                  </a:cubicBezTo>
                  <a:lnTo>
                    <a:pt x="739344" y="115193"/>
                  </a:lnTo>
                  <a:cubicBezTo>
                    <a:pt x="747002" y="115193"/>
                    <a:pt x="754661" y="122852"/>
                    <a:pt x="754661" y="130510"/>
                  </a:cubicBezTo>
                  <a:cubicBezTo>
                    <a:pt x="754661" y="138168"/>
                    <a:pt x="747002" y="145827"/>
                    <a:pt x="739344" y="145827"/>
                  </a:cubicBezTo>
                  <a:lnTo>
                    <a:pt x="329626" y="145827"/>
                  </a:lnTo>
                  <a:cubicBezTo>
                    <a:pt x="226239" y="145827"/>
                    <a:pt x="145827" y="230068"/>
                    <a:pt x="145827" y="329626"/>
                  </a:cubicBezTo>
                  <a:lnTo>
                    <a:pt x="145827" y="1252450"/>
                  </a:lnTo>
                  <a:cubicBezTo>
                    <a:pt x="141997" y="1263937"/>
                    <a:pt x="138168" y="1267766"/>
                    <a:pt x="130510" y="1267766"/>
                  </a:cubicBezTo>
                </a:path>
              </a:pathLst>
            </a:custGeom>
            <a:solidFill>
              <a:srgbClr val="EDAC28"/>
            </a:solidFill>
            <a:ln w="38206" cap="flat">
              <a:noFill/>
              <a:prstDash val="solid"/>
              <a:miter/>
            </a:ln>
          </p:spPr>
          <p:txBody>
            <a:bodyPr rtlCol="0" anchor="ctr"/>
            <a:lstStyle/>
            <a:p>
              <a:endParaRPr lang="en-US" sz="1836"/>
            </a:p>
          </p:txBody>
        </p:sp>
        <p:sp>
          <p:nvSpPr>
            <p:cNvPr id="405" name="Freeform: Shape 404">
              <a:extLst>
                <a:ext uri="{FF2B5EF4-FFF2-40B4-BE49-F238E27FC236}">
                  <a16:creationId xmlns:a16="http://schemas.microsoft.com/office/drawing/2014/main" id="{8C53CFAB-D1DA-4378-B4B8-16BB29C96D45}"/>
                </a:ext>
              </a:extLst>
            </p:cNvPr>
            <p:cNvSpPr/>
            <p:nvPr/>
          </p:nvSpPr>
          <p:spPr>
            <a:xfrm>
              <a:off x="9828333" y="4192891"/>
              <a:ext cx="306332" cy="344623"/>
            </a:xfrm>
            <a:custGeom>
              <a:avLst/>
              <a:gdLst>
                <a:gd name="connsiteX0" fmla="*/ 115193 w 306331"/>
                <a:gd name="connsiteY0" fmla="*/ 115193 h 344623"/>
                <a:gd name="connsiteX1" fmla="*/ 191776 w 306331"/>
                <a:gd name="connsiteY1" fmla="*/ 115193 h 344623"/>
                <a:gd name="connsiteX2" fmla="*/ 191776 w 306331"/>
                <a:gd name="connsiteY2" fmla="*/ 230068 h 344623"/>
                <a:gd name="connsiteX3" fmla="*/ 115193 w 306331"/>
                <a:gd name="connsiteY3" fmla="*/ 230068 h 344623"/>
              </a:gdLst>
              <a:ahLst/>
              <a:cxnLst>
                <a:cxn ang="0">
                  <a:pos x="connsiteX0" y="connsiteY0"/>
                </a:cxn>
                <a:cxn ang="0">
                  <a:pos x="connsiteX1" y="connsiteY1"/>
                </a:cxn>
                <a:cxn ang="0">
                  <a:pos x="connsiteX2" y="connsiteY2"/>
                </a:cxn>
                <a:cxn ang="0">
                  <a:pos x="connsiteX3" y="connsiteY3"/>
                </a:cxn>
              </a:cxnLst>
              <a:rect l="l" t="t" r="r" b="b"/>
              <a:pathLst>
                <a:path w="306331" h="344623">
                  <a:moveTo>
                    <a:pt x="115193" y="115193"/>
                  </a:moveTo>
                  <a:lnTo>
                    <a:pt x="191776" y="115193"/>
                  </a:lnTo>
                  <a:lnTo>
                    <a:pt x="191776" y="230068"/>
                  </a:lnTo>
                  <a:lnTo>
                    <a:pt x="115193" y="230068"/>
                  </a:lnTo>
                  <a:close/>
                </a:path>
              </a:pathLst>
            </a:custGeom>
            <a:solidFill>
              <a:schemeClr val="accent4"/>
            </a:solidFill>
            <a:ln w="38206" cap="flat">
              <a:noFill/>
              <a:prstDash val="solid"/>
              <a:miter/>
            </a:ln>
          </p:spPr>
          <p:txBody>
            <a:bodyPr rtlCol="0" anchor="ctr"/>
            <a:lstStyle/>
            <a:p>
              <a:endParaRPr lang="en-US" sz="1836"/>
            </a:p>
          </p:txBody>
        </p:sp>
        <p:sp>
          <p:nvSpPr>
            <p:cNvPr id="406" name="Freeform: Shape 405">
              <a:extLst>
                <a:ext uri="{FF2B5EF4-FFF2-40B4-BE49-F238E27FC236}">
                  <a16:creationId xmlns:a16="http://schemas.microsoft.com/office/drawing/2014/main" id="{F3619657-B97D-474D-AD1D-BA2771947948}"/>
                </a:ext>
              </a:extLst>
            </p:cNvPr>
            <p:cNvSpPr/>
            <p:nvPr/>
          </p:nvSpPr>
          <p:spPr>
            <a:xfrm>
              <a:off x="9943207" y="4062700"/>
              <a:ext cx="306332" cy="459497"/>
            </a:xfrm>
            <a:custGeom>
              <a:avLst/>
              <a:gdLst>
                <a:gd name="connsiteX0" fmla="*/ 115193 w 306331"/>
                <a:gd name="connsiteY0" fmla="*/ 115193 h 459497"/>
                <a:gd name="connsiteX1" fmla="*/ 191776 w 306331"/>
                <a:gd name="connsiteY1" fmla="*/ 115193 h 459497"/>
                <a:gd name="connsiteX2" fmla="*/ 191776 w 306331"/>
                <a:gd name="connsiteY2" fmla="*/ 356430 h 459497"/>
                <a:gd name="connsiteX3" fmla="*/ 115193 w 306331"/>
                <a:gd name="connsiteY3" fmla="*/ 356430 h 459497"/>
              </a:gdLst>
              <a:ahLst/>
              <a:cxnLst>
                <a:cxn ang="0">
                  <a:pos x="connsiteX0" y="connsiteY0"/>
                </a:cxn>
                <a:cxn ang="0">
                  <a:pos x="connsiteX1" y="connsiteY1"/>
                </a:cxn>
                <a:cxn ang="0">
                  <a:pos x="connsiteX2" y="connsiteY2"/>
                </a:cxn>
                <a:cxn ang="0">
                  <a:pos x="connsiteX3" y="connsiteY3"/>
                </a:cxn>
              </a:cxnLst>
              <a:rect l="l" t="t" r="r" b="b"/>
              <a:pathLst>
                <a:path w="306331" h="459497">
                  <a:moveTo>
                    <a:pt x="115193" y="115193"/>
                  </a:moveTo>
                  <a:lnTo>
                    <a:pt x="191776" y="115193"/>
                  </a:lnTo>
                  <a:lnTo>
                    <a:pt x="191776" y="356430"/>
                  </a:lnTo>
                  <a:lnTo>
                    <a:pt x="115193" y="356430"/>
                  </a:lnTo>
                  <a:close/>
                </a:path>
              </a:pathLst>
            </a:custGeom>
            <a:solidFill>
              <a:schemeClr val="accent2"/>
            </a:solidFill>
            <a:ln w="38206" cap="flat">
              <a:noFill/>
              <a:prstDash val="solid"/>
              <a:miter/>
            </a:ln>
          </p:spPr>
          <p:txBody>
            <a:bodyPr rtlCol="0" anchor="ctr"/>
            <a:lstStyle/>
            <a:p>
              <a:endParaRPr lang="en-US" sz="1836"/>
            </a:p>
          </p:txBody>
        </p:sp>
        <p:sp>
          <p:nvSpPr>
            <p:cNvPr id="407" name="Freeform: Shape 406">
              <a:extLst>
                <a:ext uri="{FF2B5EF4-FFF2-40B4-BE49-F238E27FC236}">
                  <a16:creationId xmlns:a16="http://schemas.microsoft.com/office/drawing/2014/main" id="{8C2C5EB4-0B08-455C-91B9-1FC99CFB3205}"/>
                </a:ext>
              </a:extLst>
            </p:cNvPr>
            <p:cNvSpPr/>
            <p:nvPr/>
          </p:nvSpPr>
          <p:spPr>
            <a:xfrm>
              <a:off x="10058082" y="3959313"/>
              <a:ext cx="306332" cy="574372"/>
            </a:xfrm>
            <a:custGeom>
              <a:avLst/>
              <a:gdLst>
                <a:gd name="connsiteX0" fmla="*/ 115193 w 306331"/>
                <a:gd name="connsiteY0" fmla="*/ 115193 h 574371"/>
                <a:gd name="connsiteX1" fmla="*/ 191776 w 306331"/>
                <a:gd name="connsiteY1" fmla="*/ 115193 h 574371"/>
                <a:gd name="connsiteX2" fmla="*/ 191776 w 306331"/>
                <a:gd name="connsiteY2" fmla="*/ 459817 h 574371"/>
                <a:gd name="connsiteX3" fmla="*/ 115193 w 306331"/>
                <a:gd name="connsiteY3" fmla="*/ 459817 h 574371"/>
              </a:gdLst>
              <a:ahLst/>
              <a:cxnLst>
                <a:cxn ang="0">
                  <a:pos x="connsiteX0" y="connsiteY0"/>
                </a:cxn>
                <a:cxn ang="0">
                  <a:pos x="connsiteX1" y="connsiteY1"/>
                </a:cxn>
                <a:cxn ang="0">
                  <a:pos x="connsiteX2" y="connsiteY2"/>
                </a:cxn>
                <a:cxn ang="0">
                  <a:pos x="connsiteX3" y="connsiteY3"/>
                </a:cxn>
              </a:cxnLst>
              <a:rect l="l" t="t" r="r" b="b"/>
              <a:pathLst>
                <a:path w="306331" h="574371">
                  <a:moveTo>
                    <a:pt x="115193" y="115193"/>
                  </a:moveTo>
                  <a:lnTo>
                    <a:pt x="191776" y="115193"/>
                  </a:lnTo>
                  <a:lnTo>
                    <a:pt x="191776" y="459817"/>
                  </a:lnTo>
                  <a:lnTo>
                    <a:pt x="115193" y="459817"/>
                  </a:lnTo>
                  <a:close/>
                </a:path>
              </a:pathLst>
            </a:custGeom>
            <a:solidFill>
              <a:schemeClr val="accent3"/>
            </a:solidFill>
            <a:ln w="38206" cap="flat">
              <a:noFill/>
              <a:prstDash val="solid"/>
              <a:miter/>
            </a:ln>
          </p:spPr>
          <p:txBody>
            <a:bodyPr rtlCol="0" anchor="ctr"/>
            <a:lstStyle/>
            <a:p>
              <a:endParaRPr lang="en-US" sz="1836"/>
            </a:p>
          </p:txBody>
        </p:sp>
        <p:sp>
          <p:nvSpPr>
            <p:cNvPr id="408" name="Freeform: Shape 407">
              <a:extLst>
                <a:ext uri="{FF2B5EF4-FFF2-40B4-BE49-F238E27FC236}">
                  <a16:creationId xmlns:a16="http://schemas.microsoft.com/office/drawing/2014/main" id="{43486A89-633D-40D6-A1DD-FBCEC48BB222}"/>
                </a:ext>
              </a:extLst>
            </p:cNvPr>
            <p:cNvSpPr/>
            <p:nvPr/>
          </p:nvSpPr>
          <p:spPr>
            <a:xfrm>
              <a:off x="9839820" y="4089504"/>
              <a:ext cx="497789" cy="344623"/>
            </a:xfrm>
            <a:custGeom>
              <a:avLst/>
              <a:gdLst>
                <a:gd name="connsiteX0" fmla="*/ 371746 w 497788"/>
                <a:gd name="connsiteY0" fmla="*/ 195605 h 344623"/>
                <a:gd name="connsiteX1" fmla="*/ 356429 w 497788"/>
                <a:gd name="connsiteY1" fmla="*/ 199435 h 344623"/>
                <a:gd name="connsiteX2" fmla="*/ 276017 w 497788"/>
                <a:gd name="connsiteY2" fmla="*/ 145826 h 344623"/>
                <a:gd name="connsiteX3" fmla="*/ 276017 w 497788"/>
                <a:gd name="connsiteY3" fmla="*/ 138168 h 344623"/>
                <a:gd name="connsiteX4" fmla="*/ 253043 w 497788"/>
                <a:gd name="connsiteY4" fmla="*/ 115193 h 344623"/>
                <a:gd name="connsiteX5" fmla="*/ 230068 w 497788"/>
                <a:gd name="connsiteY5" fmla="*/ 138168 h 344623"/>
                <a:gd name="connsiteX6" fmla="*/ 230068 w 497788"/>
                <a:gd name="connsiteY6" fmla="*/ 138168 h 344623"/>
                <a:gd name="connsiteX7" fmla="*/ 157314 w 497788"/>
                <a:gd name="connsiteY7" fmla="*/ 161143 h 344623"/>
                <a:gd name="connsiteX8" fmla="*/ 138168 w 497788"/>
                <a:gd name="connsiteY8" fmla="*/ 149656 h 344623"/>
                <a:gd name="connsiteX9" fmla="*/ 115193 w 497788"/>
                <a:gd name="connsiteY9" fmla="*/ 172631 h 344623"/>
                <a:gd name="connsiteX10" fmla="*/ 138168 w 497788"/>
                <a:gd name="connsiteY10" fmla="*/ 195605 h 344623"/>
                <a:gd name="connsiteX11" fmla="*/ 161143 w 497788"/>
                <a:gd name="connsiteY11" fmla="*/ 172631 h 344623"/>
                <a:gd name="connsiteX12" fmla="*/ 161143 w 497788"/>
                <a:gd name="connsiteY12" fmla="*/ 172631 h 344623"/>
                <a:gd name="connsiteX13" fmla="*/ 233897 w 497788"/>
                <a:gd name="connsiteY13" fmla="*/ 149656 h 344623"/>
                <a:gd name="connsiteX14" fmla="*/ 253043 w 497788"/>
                <a:gd name="connsiteY14" fmla="*/ 161143 h 344623"/>
                <a:gd name="connsiteX15" fmla="*/ 268359 w 497788"/>
                <a:gd name="connsiteY15" fmla="*/ 157314 h 344623"/>
                <a:gd name="connsiteX16" fmla="*/ 348771 w 497788"/>
                <a:gd name="connsiteY16" fmla="*/ 210922 h 344623"/>
                <a:gd name="connsiteX17" fmla="*/ 348771 w 497788"/>
                <a:gd name="connsiteY17" fmla="*/ 218580 h 344623"/>
                <a:gd name="connsiteX18" fmla="*/ 371746 w 497788"/>
                <a:gd name="connsiteY18" fmla="*/ 241555 h 344623"/>
                <a:gd name="connsiteX19" fmla="*/ 394721 w 497788"/>
                <a:gd name="connsiteY19" fmla="*/ 218580 h 344623"/>
                <a:gd name="connsiteX20" fmla="*/ 371746 w 497788"/>
                <a:gd name="connsiteY20" fmla="*/ 195605 h 344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97788" h="344623">
                  <a:moveTo>
                    <a:pt x="371746" y="195605"/>
                  </a:moveTo>
                  <a:cubicBezTo>
                    <a:pt x="367917" y="195605"/>
                    <a:pt x="360258" y="199435"/>
                    <a:pt x="356429" y="199435"/>
                  </a:cubicBezTo>
                  <a:lnTo>
                    <a:pt x="276017" y="145826"/>
                  </a:lnTo>
                  <a:cubicBezTo>
                    <a:pt x="276017" y="141997"/>
                    <a:pt x="276017" y="141997"/>
                    <a:pt x="276017" y="138168"/>
                  </a:cubicBezTo>
                  <a:cubicBezTo>
                    <a:pt x="276017" y="126681"/>
                    <a:pt x="264530" y="115193"/>
                    <a:pt x="253043" y="115193"/>
                  </a:cubicBezTo>
                  <a:cubicBezTo>
                    <a:pt x="241555" y="115193"/>
                    <a:pt x="230068" y="126681"/>
                    <a:pt x="230068" y="138168"/>
                  </a:cubicBezTo>
                  <a:cubicBezTo>
                    <a:pt x="230068" y="138168"/>
                    <a:pt x="230068" y="138168"/>
                    <a:pt x="230068" y="138168"/>
                  </a:cubicBezTo>
                  <a:lnTo>
                    <a:pt x="157314" y="161143"/>
                  </a:lnTo>
                  <a:cubicBezTo>
                    <a:pt x="153485" y="153485"/>
                    <a:pt x="145826" y="149656"/>
                    <a:pt x="138168" y="149656"/>
                  </a:cubicBezTo>
                  <a:cubicBezTo>
                    <a:pt x="126681" y="149656"/>
                    <a:pt x="115193" y="161143"/>
                    <a:pt x="115193" y="172631"/>
                  </a:cubicBezTo>
                  <a:cubicBezTo>
                    <a:pt x="115193" y="184118"/>
                    <a:pt x="126681" y="195605"/>
                    <a:pt x="138168" y="195605"/>
                  </a:cubicBezTo>
                  <a:cubicBezTo>
                    <a:pt x="149656" y="195605"/>
                    <a:pt x="161143" y="184118"/>
                    <a:pt x="161143" y="172631"/>
                  </a:cubicBezTo>
                  <a:cubicBezTo>
                    <a:pt x="161143" y="172631"/>
                    <a:pt x="161143" y="172631"/>
                    <a:pt x="161143" y="172631"/>
                  </a:cubicBezTo>
                  <a:lnTo>
                    <a:pt x="233897" y="149656"/>
                  </a:lnTo>
                  <a:cubicBezTo>
                    <a:pt x="237726" y="157314"/>
                    <a:pt x="245384" y="161143"/>
                    <a:pt x="253043" y="161143"/>
                  </a:cubicBezTo>
                  <a:cubicBezTo>
                    <a:pt x="256872" y="161143"/>
                    <a:pt x="264530" y="157314"/>
                    <a:pt x="268359" y="157314"/>
                  </a:cubicBezTo>
                  <a:lnTo>
                    <a:pt x="348771" y="210922"/>
                  </a:lnTo>
                  <a:cubicBezTo>
                    <a:pt x="348771" y="214751"/>
                    <a:pt x="348771" y="214751"/>
                    <a:pt x="348771" y="218580"/>
                  </a:cubicBezTo>
                  <a:cubicBezTo>
                    <a:pt x="348771" y="230068"/>
                    <a:pt x="360258" y="241555"/>
                    <a:pt x="371746" y="241555"/>
                  </a:cubicBezTo>
                  <a:cubicBezTo>
                    <a:pt x="383234" y="241555"/>
                    <a:pt x="394721" y="230068"/>
                    <a:pt x="394721" y="218580"/>
                  </a:cubicBezTo>
                  <a:cubicBezTo>
                    <a:pt x="394721" y="207093"/>
                    <a:pt x="383234" y="195605"/>
                    <a:pt x="371746" y="195605"/>
                  </a:cubicBezTo>
                </a:path>
              </a:pathLst>
            </a:custGeom>
            <a:solidFill>
              <a:srgbClr val="09538F"/>
            </a:solidFill>
            <a:ln w="38206" cap="flat">
              <a:noFill/>
              <a:prstDash val="solid"/>
              <a:miter/>
            </a:ln>
          </p:spPr>
          <p:txBody>
            <a:bodyPr rtlCol="0" anchor="ctr"/>
            <a:lstStyle/>
            <a:p>
              <a:endParaRPr lang="en-US" sz="1836"/>
            </a:p>
          </p:txBody>
        </p:sp>
      </p:grpSp>
    </p:spTree>
    <p:extLst>
      <p:ext uri="{BB962C8B-B14F-4D97-AF65-F5344CB8AC3E}">
        <p14:creationId xmlns:p14="http://schemas.microsoft.com/office/powerpoint/2010/main" val="25597766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Light">
    <p:bg>
      <p:bgPr>
        <a:solidFill>
          <a:schemeClr val="bg1">
            <a:lumMod val="95000"/>
          </a:schemeClr>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00" spc="-51" baseline="0">
                <a:solidFill>
                  <a:schemeClr val="accent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95915" y="4041282"/>
            <a:ext cx="9327356" cy="313904"/>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Speaker name or subtitle text</a:t>
            </a:r>
          </a:p>
        </p:txBody>
      </p:sp>
      <p:pic>
        <p:nvPicPr>
          <p:cNvPr id="7" name="Picture 6">
            <a:extLst>
              <a:ext uri="{FF2B5EF4-FFF2-40B4-BE49-F238E27FC236}">
                <a16:creationId xmlns:a16="http://schemas.microsoft.com/office/drawing/2014/main" id="{9048682F-F1F2-470A-A3DC-CC09D31EC7F9}"/>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46769" y="568958"/>
            <a:ext cx="2532536" cy="561420"/>
          </a:xfrm>
          <a:prstGeom prst="rect">
            <a:avLst/>
          </a:prstGeom>
        </p:spPr>
      </p:pic>
    </p:spTree>
    <p:custDataLst>
      <p:tags r:id="rId1"/>
    </p:custDataLst>
    <p:extLst>
      <p:ext uri="{BB962C8B-B14F-4D97-AF65-F5344CB8AC3E}">
        <p14:creationId xmlns:p14="http://schemas.microsoft.com/office/powerpoint/2010/main" val="32245381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 Square Photo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9" y="2473827"/>
            <a:ext cx="4251462" cy="1130053"/>
          </a:xfrm>
        </p:spPr>
        <p:txBody>
          <a:bodyPr anchor="b" anchorCtr="0">
            <a:spAutoFit/>
          </a:bodyPr>
          <a:lstStyle>
            <a:lvl1pPr>
              <a:defRPr>
                <a:solidFill>
                  <a:schemeClr val="tx2"/>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93713" y="4041282"/>
            <a:ext cx="4248092" cy="313904"/>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Speaker name or subtitle</a:t>
            </a:r>
          </a:p>
        </p:txBody>
      </p:sp>
      <p:pic>
        <p:nvPicPr>
          <p:cNvPr id="27" name="Picture 26">
            <a:extLst>
              <a:ext uri="{FF2B5EF4-FFF2-40B4-BE49-F238E27FC236}">
                <a16:creationId xmlns:a16="http://schemas.microsoft.com/office/drawing/2014/main" id="{E84D8BDE-8B37-4EEA-984D-98A35C36EE96}"/>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46769" y="568958"/>
            <a:ext cx="2532536" cy="561420"/>
          </a:xfrm>
          <a:prstGeom prst="rect">
            <a:avLst/>
          </a:prstGeom>
        </p:spPr>
      </p:pic>
      <p:pic>
        <p:nvPicPr>
          <p:cNvPr id="4" name="Picture 3">
            <a:extLst>
              <a:ext uri="{FF2B5EF4-FFF2-40B4-BE49-F238E27FC236}">
                <a16:creationId xmlns:a16="http://schemas.microsoft.com/office/drawing/2014/main" id="{40B9B169-E29E-4C92-916F-A28EA737646E}"/>
              </a:ext>
            </a:extLst>
          </p:cNvPr>
          <p:cNvPicPr>
            <a:picLocks noChangeAspect="1"/>
          </p:cNvPicPr>
          <p:nvPr userDrawn="1"/>
        </p:nvPicPr>
        <p:blipFill rotWithShape="1">
          <a:blip r:embed="rId4"/>
          <a:srcRect l="25172" t="385" r="22607" b="385"/>
          <a:stretch/>
        </p:blipFill>
        <p:spPr>
          <a:xfrm flipH="1">
            <a:off x="5333994" y="0"/>
            <a:ext cx="7110414" cy="6994524"/>
          </a:xfrm>
          <a:prstGeom prst="rect">
            <a:avLst/>
          </a:prstGeom>
          <a:noFill/>
        </p:spPr>
      </p:pic>
    </p:spTree>
    <p:custDataLst>
      <p:tags r:id="rId1"/>
    </p:custDataLst>
    <p:extLst>
      <p:ext uri="{BB962C8B-B14F-4D97-AF65-F5344CB8AC3E}">
        <p14:creationId xmlns:p14="http://schemas.microsoft.com/office/powerpoint/2010/main" val="26090552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9" y="2473827"/>
            <a:ext cx="4251462" cy="1130053"/>
          </a:xfrm>
        </p:spPr>
        <p:txBody>
          <a:bodyPr anchor="b" anchorCtr="0">
            <a:spAutoFit/>
          </a:bodyPr>
          <a:lstStyle>
            <a:lvl1pPr>
              <a:defRPr>
                <a:solidFill>
                  <a:schemeClr val="tx2"/>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93713" y="4041282"/>
            <a:ext cx="4248092" cy="313904"/>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16" name="Picture 15" descr="A person sitting at a table using a computer&#10;&#10;Description automatically generated">
            <a:extLst>
              <a:ext uri="{FF2B5EF4-FFF2-40B4-BE49-F238E27FC236}">
                <a16:creationId xmlns:a16="http://schemas.microsoft.com/office/drawing/2014/main" id="{C18A40F7-366E-4159-91E1-4993F794941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1"/>
            <a:ext cx="7102475" cy="6994525"/>
          </a:xfrm>
          <a:prstGeom prst="rect">
            <a:avLst/>
          </a:prstGeom>
        </p:spPr>
      </p:pic>
      <p:pic>
        <p:nvPicPr>
          <p:cNvPr id="19" name="Picture 18">
            <a:extLst>
              <a:ext uri="{FF2B5EF4-FFF2-40B4-BE49-F238E27FC236}">
                <a16:creationId xmlns:a16="http://schemas.microsoft.com/office/drawing/2014/main" id="{AD2ACA0A-F32A-4532-9FBD-221FA7CE2911}"/>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46769" y="568958"/>
            <a:ext cx="2532536" cy="561420"/>
          </a:xfrm>
          <a:prstGeom prst="rect">
            <a:avLst/>
          </a:prstGeom>
        </p:spPr>
      </p:pic>
      <p:pic>
        <p:nvPicPr>
          <p:cNvPr id="3" name="Picture 2">
            <a:extLst>
              <a:ext uri="{FF2B5EF4-FFF2-40B4-BE49-F238E27FC236}">
                <a16:creationId xmlns:a16="http://schemas.microsoft.com/office/drawing/2014/main" id="{050F8003-7EBB-4FA1-9F38-725C30889F71}"/>
              </a:ext>
            </a:extLst>
          </p:cNvPr>
          <p:cNvPicPr>
            <a:picLocks noChangeAspect="1"/>
          </p:cNvPicPr>
          <p:nvPr userDrawn="1"/>
        </p:nvPicPr>
        <p:blipFill rotWithShape="1">
          <a:blip r:embed="rId5"/>
          <a:srcRect l="25286" t="4539" r="17526" b="15358"/>
          <a:stretch/>
        </p:blipFill>
        <p:spPr>
          <a:xfrm>
            <a:off x="5324284" y="-16730"/>
            <a:ext cx="7112190" cy="7011255"/>
          </a:xfrm>
          <a:prstGeom prst="rect">
            <a:avLst/>
          </a:prstGeom>
        </p:spPr>
      </p:pic>
    </p:spTree>
    <p:custDataLst>
      <p:tags r:id="rId1"/>
    </p:custDataLst>
    <p:extLst>
      <p:ext uri="{BB962C8B-B14F-4D97-AF65-F5344CB8AC3E}">
        <p14:creationId xmlns:p14="http://schemas.microsoft.com/office/powerpoint/2010/main" val="15986680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solidFill>
                  <a:schemeClr val="tx2"/>
                </a:solidFill>
              </a:defRPr>
            </a:lvl1pPr>
          </a:lstStyle>
          <a:p>
            <a:r>
              <a:rPr lang="en-US" dirty="0"/>
              <a:t>Click to edit Master title style</a:t>
            </a:r>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atin typeface="+mj-lt"/>
              </a:defRPr>
            </a:lvl1pPr>
            <a:lvl2pPr marL="233149" indent="0">
              <a:buNone/>
              <a:defRPr/>
            </a:lvl2pPr>
            <a:lvl3pPr marL="466298" indent="0">
              <a:buNone/>
              <a:defRPr/>
            </a:lvl3pPr>
            <a:lvl4pPr marL="699447" indent="0">
              <a:buNone/>
              <a:defRPr/>
            </a:lvl4pPr>
            <a:lvl5pPr marL="932597"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ustDataLst>
      <p:tags r:id="rId1"/>
    </p:custDataLst>
    <p:extLst>
      <p:ext uri="{BB962C8B-B14F-4D97-AF65-F5344CB8AC3E}">
        <p14:creationId xmlns:p14="http://schemas.microsoft.com/office/powerpoint/2010/main" val="184025982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image" Target="../media/image1.emf"/><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ags" Target="../tags/tag2.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slideLayout" Target="../slideLayouts/slideLayout49.xml"/><Relationship Id="rId18" Type="http://schemas.openxmlformats.org/officeDocument/2006/relationships/slideLayout" Target="../slideLayouts/slideLayout54.xml"/><Relationship Id="rId3" Type="http://schemas.openxmlformats.org/officeDocument/2006/relationships/slideLayout" Target="../slideLayouts/slideLayout39.xml"/><Relationship Id="rId21" Type="http://schemas.openxmlformats.org/officeDocument/2006/relationships/slideLayout" Target="../slideLayouts/slideLayout57.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17" Type="http://schemas.openxmlformats.org/officeDocument/2006/relationships/slideLayout" Target="../slideLayouts/slideLayout53.xml"/><Relationship Id="rId2" Type="http://schemas.openxmlformats.org/officeDocument/2006/relationships/slideLayout" Target="../slideLayouts/slideLayout38.xml"/><Relationship Id="rId16" Type="http://schemas.openxmlformats.org/officeDocument/2006/relationships/slideLayout" Target="../slideLayouts/slideLayout52.xml"/><Relationship Id="rId20" Type="http://schemas.openxmlformats.org/officeDocument/2006/relationships/slideLayout" Target="../slideLayouts/slideLayout56.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24" Type="http://schemas.openxmlformats.org/officeDocument/2006/relationships/image" Target="../media/image12.emf"/><Relationship Id="rId5" Type="http://schemas.openxmlformats.org/officeDocument/2006/relationships/slideLayout" Target="../slideLayouts/slideLayout41.xml"/><Relationship Id="rId15" Type="http://schemas.openxmlformats.org/officeDocument/2006/relationships/slideLayout" Target="../slideLayouts/slideLayout51.xml"/><Relationship Id="rId23" Type="http://schemas.openxmlformats.org/officeDocument/2006/relationships/theme" Target="../theme/theme2.xml"/><Relationship Id="rId10" Type="http://schemas.openxmlformats.org/officeDocument/2006/relationships/slideLayout" Target="../slideLayouts/slideLayout46.xml"/><Relationship Id="rId19" Type="http://schemas.openxmlformats.org/officeDocument/2006/relationships/slideLayout" Target="../slideLayouts/slideLayout55.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slideLayout" Target="../slideLayouts/slideLayout50.xml"/><Relationship Id="rId22" Type="http://schemas.openxmlformats.org/officeDocument/2006/relationships/slideLayout" Target="../slideLayouts/slideLayout5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6301"/>
            <a:ext cx="11239464" cy="565027"/>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userDrawn="1">
            <p:ph type="body" idx="1"/>
          </p:nvPr>
        </p:nvSpPr>
        <p:spPr>
          <a:xfrm>
            <a:off x="595915" y="1464080"/>
            <a:ext cx="11239464" cy="1644855"/>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9" cstate="screen">
            <a:extLst>
              <a:ext uri="{28A0092B-C50C-407E-A947-70E740481C1C}">
                <a14:useLocalDpi xmlns:a14="http://schemas.microsoft.com/office/drawing/2010/main"/>
              </a:ext>
            </a:extLst>
          </a:blip>
          <a:stretch>
            <a:fillRect/>
          </a:stretch>
        </p:blipFill>
        <p:spPr>
          <a:xfrm rot="5400000">
            <a:off x="9475748" y="3001154"/>
            <a:ext cx="6994525" cy="992217"/>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Tree>
    <p:custDataLst>
      <p:tags r:id="rId38"/>
    </p:custDataLst>
    <p:extLst>
      <p:ext uri="{BB962C8B-B14F-4D97-AF65-F5344CB8AC3E}">
        <p14:creationId xmlns:p14="http://schemas.microsoft.com/office/powerpoint/2010/main" val="1987576074"/>
      </p:ext>
    </p:extLst>
  </p:cSld>
  <p:clrMap bg1="lt1" tx1="dk1" bg2="lt2" tx2="dk2" accent1="accent1" accent2="accent2" accent3="accent3" accent4="accent4" accent5="accent5" accent6="accent6" hlink="hlink" folHlink="folHlink"/>
  <p:sldLayoutIdLst>
    <p:sldLayoutId id="2147484374" r:id="rId1"/>
    <p:sldLayoutId id="2147484378" r:id="rId2"/>
    <p:sldLayoutId id="2147484377" r:id="rId3"/>
    <p:sldLayoutId id="2147484349" r:id="rId4"/>
    <p:sldLayoutId id="2147484347" r:id="rId5"/>
    <p:sldLayoutId id="2147484348" r:id="rId6"/>
    <p:sldLayoutId id="2147484345" r:id="rId7"/>
    <p:sldLayoutId id="2147484346" r:id="rId8"/>
    <p:sldLayoutId id="2147484351" r:id="rId9"/>
    <p:sldLayoutId id="2147484352" r:id="rId10"/>
    <p:sldLayoutId id="2147484353" r:id="rId11"/>
    <p:sldLayoutId id="2147484354" r:id="rId12"/>
    <p:sldLayoutId id="2147484355" r:id="rId13"/>
    <p:sldLayoutId id="2147484356" r:id="rId14"/>
    <p:sldLayoutId id="2147484357" r:id="rId15"/>
    <p:sldLayoutId id="2147484358" r:id="rId16"/>
    <p:sldLayoutId id="2147484359" r:id="rId17"/>
    <p:sldLayoutId id="2147484360" r:id="rId18"/>
    <p:sldLayoutId id="2147484361" r:id="rId19"/>
    <p:sldLayoutId id="2147484362" r:id="rId20"/>
    <p:sldLayoutId id="2147484363" r:id="rId21"/>
    <p:sldLayoutId id="2147484364" r:id="rId22"/>
    <p:sldLayoutId id="2147484365" r:id="rId23"/>
    <p:sldLayoutId id="2147484382" r:id="rId24"/>
    <p:sldLayoutId id="2147484381" r:id="rId25"/>
    <p:sldLayoutId id="2147484366" r:id="rId26"/>
    <p:sldLayoutId id="2147484367" r:id="rId27"/>
    <p:sldLayoutId id="2147484368" r:id="rId28"/>
    <p:sldLayoutId id="2147484369" r:id="rId29"/>
    <p:sldLayoutId id="2147484373" r:id="rId30"/>
    <p:sldLayoutId id="2147484379" r:id="rId31"/>
    <p:sldLayoutId id="2147484370" r:id="rId32"/>
    <p:sldLayoutId id="2147484380" r:id="rId33"/>
    <p:sldLayoutId id="2147484371" r:id="rId34"/>
    <p:sldLayoutId id="2147484372" r:id="rId35"/>
    <p:sldLayoutId id="2147484407" r:id="rId36"/>
  </p:sldLayoutIdLst>
  <p:transition>
    <p:fade/>
  </p:transition>
  <p:hf sldNum="0" hdr="0" ftr="0" dt="0"/>
  <p:txStyles>
    <p:titleStyle>
      <a:lvl1pPr algn="l" defTabSz="951304" rtl="0" eaLnBrk="1" latinLnBrk="0" hangingPunct="1">
        <a:lnSpc>
          <a:spcPct val="100000"/>
        </a:lnSpc>
        <a:spcBef>
          <a:spcPct val="0"/>
        </a:spcBef>
        <a:buNone/>
        <a:defRPr lang="en-US" sz="3600" b="0" kern="1200" cap="none" spc="-51" baseline="0" dirty="0" smtClean="0">
          <a:ln w="3175">
            <a:noFill/>
          </a:ln>
          <a:solidFill>
            <a:schemeClr val="tx2"/>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0059" y="466301"/>
            <a:ext cx="11239464"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95915" y="1464080"/>
            <a:ext cx="11239464" cy="1644855"/>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24"/>
          <a:srcRect l="762"/>
          <a:stretch/>
        </p:blipFill>
        <p:spPr>
          <a:xfrm rot="5400000">
            <a:off x="9654779" y="2900301"/>
            <a:ext cx="6994525" cy="1193925"/>
          </a:xfrm>
          <a:prstGeom prst="rect">
            <a:avLst/>
          </a:prstGeom>
        </p:spPr>
      </p:pic>
    </p:spTree>
    <p:extLst>
      <p:ext uri="{BB962C8B-B14F-4D97-AF65-F5344CB8AC3E}">
        <p14:creationId xmlns:p14="http://schemas.microsoft.com/office/powerpoint/2010/main" val="521993704"/>
      </p:ext>
    </p:extLst>
  </p:cSld>
  <p:clrMap bg1="lt1" tx1="dk1" bg2="lt2" tx2="dk2" accent1="accent1" accent2="accent2" accent3="accent3" accent4="accent4" accent5="accent5" accent6="accent6" hlink="hlink" folHlink="folHlink"/>
  <p:sldLayoutIdLst>
    <p:sldLayoutId id="2147484384" r:id="rId1"/>
    <p:sldLayoutId id="2147484385" r:id="rId2"/>
    <p:sldLayoutId id="2147484386" r:id="rId3"/>
    <p:sldLayoutId id="2147484387" r:id="rId4"/>
    <p:sldLayoutId id="2147484388" r:id="rId5"/>
    <p:sldLayoutId id="2147484389" r:id="rId6"/>
    <p:sldLayoutId id="2147484390" r:id="rId7"/>
    <p:sldLayoutId id="2147484391" r:id="rId8"/>
    <p:sldLayoutId id="2147484392" r:id="rId9"/>
    <p:sldLayoutId id="2147484393" r:id="rId10"/>
    <p:sldLayoutId id="2147484394" r:id="rId11"/>
    <p:sldLayoutId id="2147484395" r:id="rId12"/>
    <p:sldLayoutId id="2147484396" r:id="rId13"/>
    <p:sldLayoutId id="2147484397" r:id="rId14"/>
    <p:sldLayoutId id="2147484398" r:id="rId15"/>
    <p:sldLayoutId id="2147484399" r:id="rId16"/>
    <p:sldLayoutId id="2147484400" r:id="rId17"/>
    <p:sldLayoutId id="2147484401" r:id="rId18"/>
    <p:sldLayoutId id="2147484402" r:id="rId19"/>
    <p:sldLayoutId id="2147484403" r:id="rId20"/>
    <p:sldLayoutId id="2147484404" r:id="rId21"/>
    <p:sldLayoutId id="2147484405" r:id="rId22"/>
  </p:sldLayoutIdLst>
  <p:transition>
    <p:fade/>
  </p:transition>
  <p:txStyles>
    <p:titleStyle>
      <a:lvl1pPr algn="l" defTabSz="951304" rtl="0" eaLnBrk="1" latinLnBrk="0" hangingPunct="1">
        <a:lnSpc>
          <a:spcPct val="100000"/>
        </a:lnSpc>
        <a:spcBef>
          <a:spcPct val="0"/>
        </a:spcBef>
        <a:buNone/>
        <a:defRPr lang="en-US" sz="3672" b="0" kern="1200" cap="none" spc="-51" baseline="0" dirty="0" smtClean="0">
          <a:ln w="3175">
            <a:noFill/>
          </a:ln>
          <a:solidFill>
            <a:schemeClr val="tx1"/>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solidFill>
            <a:schemeClr val="tx1"/>
          </a:solidFill>
          <a:latin typeface="+mn-lt"/>
          <a:ea typeface="+mn-ea"/>
          <a:cs typeface="Segoe UI" panose="020B05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solidFill>
            <a:schemeClr val="tx1"/>
          </a:soli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solidFill>
            <a:schemeClr val="tx1"/>
          </a:soli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solidFill>
            <a:schemeClr val="tx1"/>
          </a:soli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solidFill>
            <a:schemeClr val="tx1"/>
          </a:soli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7" Type="http://schemas.microsoft.com/office/2018/10/relationships/comments" Target="../comments/modernComment_120_90F54B6C.xml"/><Relationship Id="rId2" Type="http://schemas.openxmlformats.org/officeDocument/2006/relationships/notesSlide" Target="../notesSlides/notesSlide4.xml"/><Relationship Id="rId1" Type="http://schemas.openxmlformats.org/officeDocument/2006/relationships/slideLayout" Target="../slideLayouts/slideLayout27.xml"/><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svg"/></Relationships>
</file>

<file path=ppt/slides/_rels/slide17.xml.rels><?xml version="1.0" encoding="UTF-8" standalone="yes"?>
<Relationships xmlns="http://schemas.openxmlformats.org/package/2006/relationships"><Relationship Id="rId3" Type="http://schemas.microsoft.com/office/2018/10/relationships/comments" Target="../comments/modernComment_7BBF5330_6334A83E.xml"/><Relationship Id="rId2" Type="http://schemas.openxmlformats.org/officeDocument/2006/relationships/notesSlide" Target="../notesSlides/notesSlide5.xml"/><Relationship Id="rId1" Type="http://schemas.openxmlformats.org/officeDocument/2006/relationships/slideLayout" Target="../slideLayouts/slideLayout36.xml"/></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9.xml"/><Relationship Id="rId4" Type="http://schemas.openxmlformats.org/officeDocument/2006/relationships/image" Target="../media/image30.png"/></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30.xml"/><Relationship Id="rId1" Type="http://schemas.openxmlformats.org/officeDocument/2006/relationships/tags" Target="../tags/tag40.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32.xml"/><Relationship Id="rId1" Type="http://schemas.openxmlformats.org/officeDocument/2006/relationships/tags" Target="../tags/tag41.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38.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3.xml"/><Relationship Id="rId1" Type="http://schemas.openxmlformats.org/officeDocument/2006/relationships/tags" Target="../tags/tag39.xml"/><Relationship Id="rId4" Type="http://schemas.openxmlformats.org/officeDocument/2006/relationships/image" Target="../media/image2.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2ED02E-75B2-4694-953B-5A2449E72929}"/>
              </a:ext>
            </a:extLst>
          </p:cNvPr>
          <p:cNvSpPr>
            <a:spLocks noGrp="1"/>
          </p:cNvSpPr>
          <p:nvPr>
            <p:ph type="title"/>
          </p:nvPr>
        </p:nvSpPr>
        <p:spPr>
          <a:xfrm>
            <a:off x="215580" y="118146"/>
            <a:ext cx="12005314" cy="448228"/>
          </a:xfrm>
        </p:spPr>
        <p:txBody>
          <a:bodyPr/>
          <a:lstStyle/>
          <a:p>
            <a:r>
              <a:rPr lang="en-US" sz="2856" dirty="0">
                <a:cs typeface="Segoe UI"/>
              </a:rPr>
              <a:t>Design Presentation: Security</a:t>
            </a:r>
            <a:endParaRPr lang="en-US" sz="2856" dirty="0"/>
          </a:p>
        </p:txBody>
      </p:sp>
      <p:graphicFrame>
        <p:nvGraphicFramePr>
          <p:cNvPr id="3" name="Table 3">
            <a:extLst>
              <a:ext uri="{FF2B5EF4-FFF2-40B4-BE49-F238E27FC236}">
                <a16:creationId xmlns:a16="http://schemas.microsoft.com/office/drawing/2014/main" id="{8F7BAE8B-75C2-4502-AF73-76D60C32F77B}"/>
              </a:ext>
            </a:extLst>
          </p:cNvPr>
          <p:cNvGraphicFramePr>
            <a:graphicFrameLocks noGrp="1"/>
          </p:cNvGraphicFramePr>
          <p:nvPr>
            <p:extLst>
              <p:ext uri="{D42A27DB-BD31-4B8C-83A1-F6EECF244321}">
                <p14:modId xmlns:p14="http://schemas.microsoft.com/office/powerpoint/2010/main" val="2647746335"/>
              </p:ext>
            </p:extLst>
          </p:nvPr>
        </p:nvGraphicFramePr>
        <p:xfrm>
          <a:off x="215580" y="1069668"/>
          <a:ext cx="12056995" cy="5806711"/>
        </p:xfrm>
        <a:graphic>
          <a:graphicData uri="http://schemas.openxmlformats.org/drawingml/2006/table">
            <a:tbl>
              <a:tblPr bandRow="1">
                <a:tableStyleId>{5940675A-B579-460E-94D1-54222C63F5DA}</a:tableStyleId>
              </a:tblPr>
              <a:tblGrid>
                <a:gridCol w="2137446">
                  <a:extLst>
                    <a:ext uri="{9D8B030D-6E8A-4147-A177-3AD203B41FA5}">
                      <a16:colId xmlns:a16="http://schemas.microsoft.com/office/drawing/2014/main" val="3849074245"/>
                    </a:ext>
                  </a:extLst>
                </a:gridCol>
                <a:gridCol w="5253393">
                  <a:extLst>
                    <a:ext uri="{9D8B030D-6E8A-4147-A177-3AD203B41FA5}">
                      <a16:colId xmlns:a16="http://schemas.microsoft.com/office/drawing/2014/main" val="154658674"/>
                    </a:ext>
                  </a:extLst>
                </a:gridCol>
                <a:gridCol w="1515776">
                  <a:extLst>
                    <a:ext uri="{9D8B030D-6E8A-4147-A177-3AD203B41FA5}">
                      <a16:colId xmlns:a16="http://schemas.microsoft.com/office/drawing/2014/main" val="1161179677"/>
                    </a:ext>
                  </a:extLst>
                </a:gridCol>
                <a:gridCol w="3150380">
                  <a:extLst>
                    <a:ext uri="{9D8B030D-6E8A-4147-A177-3AD203B41FA5}">
                      <a16:colId xmlns:a16="http://schemas.microsoft.com/office/drawing/2014/main" val="44730979"/>
                    </a:ext>
                  </a:extLst>
                </a:gridCol>
              </a:tblGrid>
              <a:tr h="589541">
                <a:tc>
                  <a:txBody>
                    <a:bodyPr/>
                    <a:lstStyle/>
                    <a:p>
                      <a:r>
                        <a:rPr lang="en-US" sz="1100" b="1" dirty="0"/>
                        <a:t>Session Day/Time:</a:t>
                      </a:r>
                    </a:p>
                  </a:txBody>
                  <a:tcPr marL="93260" marR="93260" marT="46630" marB="46630" anchor="ctr">
                    <a:solidFill>
                      <a:schemeClr val="bg1">
                        <a:lumMod val="85000"/>
                      </a:schemeClr>
                    </a:solidFill>
                  </a:tcPr>
                </a:tc>
                <a:tc>
                  <a:txBody>
                    <a:bodyPr/>
                    <a:lstStyle/>
                    <a:p>
                      <a:endParaRPr lang="en-US" sz="1100" dirty="0"/>
                    </a:p>
                  </a:txBody>
                  <a:tcPr marL="93260" marR="93260" marT="46630" marB="46630" anchor="ctr"/>
                </a:tc>
                <a:tc>
                  <a:txBody>
                    <a:bodyPr/>
                    <a:lstStyle/>
                    <a:p>
                      <a:r>
                        <a:rPr lang="en-US" sz="1100" b="1"/>
                        <a:t>Presenters/SMEs:</a:t>
                      </a:r>
                      <a:endParaRPr lang="en-US" sz="1100"/>
                    </a:p>
                  </a:txBody>
                  <a:tcPr marL="93260" marR="93260" marT="46630" marB="46630" anchor="ctr">
                    <a:solidFill>
                      <a:schemeClr val="bg1">
                        <a:lumMod val="85000"/>
                      </a:schemeClr>
                    </a:solidFill>
                  </a:tcPr>
                </a:tc>
                <a:tc>
                  <a:txBody>
                    <a:bodyPr/>
                    <a:lstStyle/>
                    <a:p>
                      <a:endParaRPr lang="en-US" sz="1100" dirty="0"/>
                    </a:p>
                  </a:txBody>
                  <a:tcPr marL="93260" marR="93260" marT="46630" marB="46630" anchor="ctr"/>
                </a:tc>
                <a:extLst>
                  <a:ext uri="{0D108BD9-81ED-4DB2-BD59-A6C34878D82A}">
                    <a16:rowId xmlns:a16="http://schemas.microsoft.com/office/drawing/2014/main" val="3449140663"/>
                  </a:ext>
                </a:extLst>
              </a:tr>
              <a:tr h="548645">
                <a:tc>
                  <a:txBody>
                    <a:bodyPr/>
                    <a:lstStyle/>
                    <a:p>
                      <a:r>
                        <a:rPr lang="en-US" sz="1100" b="1"/>
                        <a:t>Virtual</a:t>
                      </a:r>
                      <a:r>
                        <a:rPr lang="en-US" sz="1100" b="1" baseline="0"/>
                        <a:t> Format and Software:</a:t>
                      </a:r>
                      <a:endParaRPr lang="en-US" sz="1100" b="1"/>
                    </a:p>
                  </a:txBody>
                  <a:tcPr marL="93260" marR="93260" marT="46630" marB="46630" anchor="ctr">
                    <a:solidFill>
                      <a:schemeClr val="bg1">
                        <a:lumMod val="85000"/>
                      </a:schemeClr>
                    </a:solidFill>
                  </a:tcPr>
                </a:tc>
                <a:tc gridSpan="3">
                  <a:txBody>
                    <a:bodyPr/>
                    <a:lstStyle/>
                    <a:p>
                      <a:endParaRPr lang="en-US" sz="1100" dirty="0"/>
                    </a:p>
                  </a:txBody>
                  <a:tcPr marL="93260" marR="93260" marT="46630" marB="46630" anchor="ctr"/>
                </a:tc>
                <a:tc hMerge="1">
                  <a:txBody>
                    <a:bodyPr/>
                    <a:lstStyle/>
                    <a:p>
                      <a:endParaRPr lang="en-US" sz="1050" b="1" kern="1200">
                        <a:solidFill>
                          <a:schemeClr val="tx1"/>
                        </a:solidFill>
                        <a:latin typeface="+mn-lt"/>
                        <a:ea typeface="+mn-ea"/>
                        <a:cs typeface="+mn-cs"/>
                      </a:endParaRPr>
                    </a:p>
                  </a:txBody>
                  <a:tcPr anchor="ctr">
                    <a:solidFill>
                      <a:srgbClr val="D9D9D9"/>
                    </a:solidFill>
                  </a:tcPr>
                </a:tc>
                <a:tc hMerge="1">
                  <a:txBody>
                    <a:bodyPr/>
                    <a:lstStyle/>
                    <a:p>
                      <a:endParaRPr lang="en-US"/>
                    </a:p>
                  </a:txBody>
                  <a:tcPr/>
                </a:tc>
                <a:extLst>
                  <a:ext uri="{0D108BD9-81ED-4DB2-BD59-A6C34878D82A}">
                    <a16:rowId xmlns:a16="http://schemas.microsoft.com/office/drawing/2014/main" val="3005430204"/>
                  </a:ext>
                </a:extLst>
              </a:tr>
              <a:tr h="325080">
                <a:tc>
                  <a:txBody>
                    <a:bodyPr/>
                    <a:lstStyle/>
                    <a:p>
                      <a:r>
                        <a:rPr lang="en-US" sz="1100" b="1"/>
                        <a:t>Cohort / Breakout Mgmt</a:t>
                      </a:r>
                    </a:p>
                  </a:txBody>
                  <a:tcPr marL="93260" marR="93260" marT="46630" marB="46630" anchor="ctr">
                    <a:solidFill>
                      <a:schemeClr val="bg1">
                        <a:lumMod val="85000"/>
                      </a:schemeClr>
                    </a:solidFill>
                  </a:tcPr>
                </a:tc>
                <a:tc gridSpan="3">
                  <a:txBody>
                    <a:bodyPr/>
                    <a:lstStyle/>
                    <a:p>
                      <a:endParaRPr lang="en-US" sz="1100" dirty="0"/>
                    </a:p>
                  </a:txBody>
                  <a:tcPr marL="93260" marR="93260" marT="46630" marB="46630"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4209090798"/>
                  </a:ext>
                </a:extLst>
              </a:tr>
              <a:tr h="854886">
                <a:tc>
                  <a:txBody>
                    <a:bodyPr/>
                    <a:lstStyle/>
                    <a:p>
                      <a:r>
                        <a:rPr lang="en-US" sz="1100" b="1" baseline="0" dirty="0">
                          <a:highlight>
                            <a:srgbClr val="FFFF00"/>
                          </a:highlight>
                        </a:rPr>
                        <a:t>Objective of Session:</a:t>
                      </a:r>
                      <a:endParaRPr lang="en-US" sz="1100" b="1" dirty="0">
                        <a:highlight>
                          <a:srgbClr val="FFFF00"/>
                        </a:highlight>
                      </a:endParaRPr>
                    </a:p>
                  </a:txBody>
                  <a:tcPr marL="93260" marR="93260" marT="46630" marB="46630" anchor="ctr">
                    <a:solidFill>
                      <a:schemeClr val="bg1">
                        <a:lumMod val="85000"/>
                      </a:schemeClr>
                    </a:solidFill>
                  </a:tcPr>
                </a:tc>
                <a:tc gridSpan="3">
                  <a:txBody>
                    <a:bodyPr/>
                    <a:lstStyle/>
                    <a:p>
                      <a:pPr marL="0" marR="0" lvl="0" indent="0" algn="l">
                        <a:lnSpc>
                          <a:spcPct val="100000"/>
                        </a:lnSpc>
                        <a:spcBef>
                          <a:spcPts val="0"/>
                        </a:spcBef>
                        <a:spcAft>
                          <a:spcPts val="0"/>
                        </a:spcAft>
                        <a:buFontTx/>
                        <a:buNone/>
                      </a:pPr>
                      <a:r>
                        <a:rPr lang="en-US" sz="1100" kern="1200" dirty="0">
                          <a:solidFill>
                            <a:schemeClr val="tx1"/>
                          </a:solidFill>
                          <a:latin typeface="+mn-lt"/>
                          <a:ea typeface="+mn-ea"/>
                          <a:cs typeface="+mn-cs"/>
                        </a:rPr>
                        <a:t>As a result of attending this, attendees will better be able to…</a:t>
                      </a:r>
                    </a:p>
                  </a:txBody>
                  <a:tcPr marL="93260" marR="93260" marT="46630" marB="46630"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938286531"/>
                  </a:ext>
                </a:extLst>
              </a:tr>
              <a:tr h="869552">
                <a:tc>
                  <a:txBody>
                    <a:bodyPr/>
                    <a:lstStyle/>
                    <a:p>
                      <a:r>
                        <a:rPr lang="en-US" sz="1100" b="1"/>
                        <a:t>Existing Sources:</a:t>
                      </a:r>
                    </a:p>
                  </a:txBody>
                  <a:tcPr marL="93260" marR="93260" marT="46630" marB="46630" anchor="ctr">
                    <a:solidFill>
                      <a:schemeClr val="bg1">
                        <a:lumMod val="85000"/>
                      </a:schemeClr>
                    </a:solidFill>
                  </a:tcPr>
                </a:tc>
                <a:tc gridSpan="3">
                  <a:txBody>
                    <a:bodyPr/>
                    <a:lstStyle/>
                    <a:p>
                      <a:r>
                        <a:rPr lang="en-US" sz="1100" dirty="0"/>
                        <a:t>&lt;link to any supporting content sources (if any)&gt;</a:t>
                      </a:r>
                    </a:p>
                  </a:txBody>
                  <a:tcPr marL="93260" marR="93260" marT="46630" marB="46630"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132091753"/>
                  </a:ext>
                </a:extLst>
              </a:tr>
              <a:tr h="869552">
                <a:tc>
                  <a:txBody>
                    <a:bodyPr/>
                    <a:lstStyle/>
                    <a:p>
                      <a:r>
                        <a:rPr lang="en-US" sz="1100" b="1"/>
                        <a:t>Learner</a:t>
                      </a:r>
                      <a:r>
                        <a:rPr lang="en-US" sz="1100" b="1" baseline="0"/>
                        <a:t> Content:</a:t>
                      </a:r>
                      <a:endParaRPr lang="en-US" sz="1100" b="1"/>
                    </a:p>
                  </a:txBody>
                  <a:tcPr marL="93260" marR="93260" marT="46630" marB="46630" anchor="ctr">
                    <a:solidFill>
                      <a:schemeClr val="bg1">
                        <a:lumMod val="85000"/>
                      </a:schemeClr>
                    </a:solidFill>
                  </a:tcPr>
                </a:tc>
                <a:tc gridSpan="3">
                  <a:txBody>
                    <a:bodyPr/>
                    <a:lstStyle/>
                    <a:p>
                      <a:r>
                        <a:rPr lang="en-US" sz="1100" dirty="0"/>
                        <a:t>&lt;Link to draft ppt slide deck and any other materials that the attendees would be seeing or using as part of this session&gt;</a:t>
                      </a:r>
                    </a:p>
                  </a:txBody>
                  <a:tcPr marL="93260" marR="93260" marT="46630" marB="46630"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057621340"/>
                  </a:ext>
                </a:extLst>
              </a:tr>
              <a:tr h="869552">
                <a:tc>
                  <a:txBody>
                    <a:bodyPr/>
                    <a:lstStyle/>
                    <a:p>
                      <a:r>
                        <a:rPr lang="en-US" sz="1100" b="1"/>
                        <a:t>Presenter/ SME Guide Content:</a:t>
                      </a:r>
                    </a:p>
                  </a:txBody>
                  <a:tcPr marL="93260" marR="93260" marT="46630" marB="46630" anchor="ctr">
                    <a:solidFill>
                      <a:schemeClr val="bg1">
                        <a:lumMod val="85000"/>
                      </a:schemeClr>
                    </a:solidFill>
                  </a:tcPr>
                </a:tc>
                <a:tc gridSpan="3">
                  <a:txBody>
                    <a:bodyPr/>
                    <a:lstStyle/>
                    <a:p>
                      <a:r>
                        <a:rPr lang="en-US" sz="1100" dirty="0"/>
                        <a:t>&lt;Link to any supporting materials that are just for the presenter and/or supporting SMEs&gt;</a:t>
                      </a:r>
                    </a:p>
                  </a:txBody>
                  <a:tcPr marL="93260" marR="93260" marT="46630" marB="46630"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386877943"/>
                  </a:ext>
                </a:extLst>
              </a:tr>
              <a:tr h="879903">
                <a:tc>
                  <a:txBody>
                    <a:bodyPr/>
                    <a:lstStyle/>
                    <a:p>
                      <a:r>
                        <a:rPr lang="en-US" sz="1100" b="1"/>
                        <a:t>Required Homework</a:t>
                      </a:r>
                      <a:r>
                        <a:rPr lang="en-US" sz="1100" b="1" baseline="0"/>
                        <a:t> + name of session for HW review:</a:t>
                      </a:r>
                      <a:endParaRPr lang="en-US" sz="1100" b="1"/>
                    </a:p>
                  </a:txBody>
                  <a:tcPr marL="93260" marR="93260" marT="46630" marB="46630" anchor="ctr">
                    <a:solidFill>
                      <a:schemeClr val="bg1">
                        <a:lumMod val="85000"/>
                      </a:schemeClr>
                    </a:solidFill>
                  </a:tcPr>
                </a:tc>
                <a:tc gridSpan="3">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100" dirty="0"/>
                        <a:t>No homework or pre-required content needed for this session</a:t>
                      </a:r>
                    </a:p>
                  </a:txBody>
                  <a:tcPr marL="93260" marR="93260" marT="46630" marB="46630" anchor="ctr"/>
                </a:tc>
                <a:tc hMerge="1">
                  <a:txBody>
                    <a:bodyPr/>
                    <a:lstStyle/>
                    <a:p>
                      <a:endParaRPr lang="en-US" i="1"/>
                    </a:p>
                  </a:txBody>
                  <a:tcPr anchor="ctr">
                    <a:solidFill>
                      <a:srgbClr val="D9D9D9"/>
                    </a:solidFill>
                  </a:tcPr>
                </a:tc>
                <a:tc hMerge="1">
                  <a:txBody>
                    <a:bodyPr/>
                    <a:lstStyle/>
                    <a:p>
                      <a:endParaRPr lang="en-US" i="1"/>
                    </a:p>
                  </a:txBody>
                  <a:tcPr anchor="ctr"/>
                </a:tc>
                <a:extLst>
                  <a:ext uri="{0D108BD9-81ED-4DB2-BD59-A6C34878D82A}">
                    <a16:rowId xmlns:a16="http://schemas.microsoft.com/office/drawing/2014/main" val="1609438036"/>
                  </a:ext>
                </a:extLst>
              </a:tr>
            </a:tbl>
          </a:graphicData>
        </a:graphic>
      </p:graphicFrame>
      <p:sp>
        <p:nvSpPr>
          <p:cNvPr id="4" name="Rectangle 3"/>
          <p:cNvSpPr/>
          <p:nvPr/>
        </p:nvSpPr>
        <p:spPr>
          <a:xfrm>
            <a:off x="215580" y="698271"/>
            <a:ext cx="4070601" cy="286306"/>
          </a:xfrm>
          <a:prstGeom prst="rect">
            <a:avLst/>
          </a:prstGeom>
          <a:solidFill>
            <a:schemeClr val="accent1">
              <a:lumMod val="20000"/>
              <a:lumOff val="80000"/>
            </a:schemeClr>
          </a:solidFill>
        </p:spPr>
        <p:txBody>
          <a:bodyPr wrap="square" anchor="t">
            <a:spAutoFit/>
          </a:bodyPr>
          <a:lstStyle/>
          <a:p>
            <a:pPr defTabSz="932597"/>
            <a:r>
              <a:rPr lang="en-US" sz="1224" b="1" dirty="0">
                <a:solidFill>
                  <a:srgbClr val="000000"/>
                </a:solidFill>
                <a:latin typeface="Segoe UI"/>
                <a:cs typeface="Segoe UI"/>
              </a:rPr>
              <a:t>Owner: </a:t>
            </a:r>
            <a:endParaRPr lang="en-US" sz="1836" dirty="0">
              <a:solidFill>
                <a:srgbClr val="000000"/>
              </a:solidFill>
              <a:latin typeface="Segoe UI"/>
            </a:endParaRPr>
          </a:p>
        </p:txBody>
      </p:sp>
      <p:graphicFrame>
        <p:nvGraphicFramePr>
          <p:cNvPr id="13" name="Table 7">
            <a:extLst>
              <a:ext uri="{FF2B5EF4-FFF2-40B4-BE49-F238E27FC236}">
                <a16:creationId xmlns:a16="http://schemas.microsoft.com/office/drawing/2014/main" id="{58D8C2C2-61D7-4636-B1EB-71E2ABEBBC41}"/>
              </a:ext>
            </a:extLst>
          </p:cNvPr>
          <p:cNvGraphicFramePr>
            <a:graphicFrameLocks noGrp="1"/>
          </p:cNvGraphicFramePr>
          <p:nvPr>
            <p:extLst>
              <p:ext uri="{D42A27DB-BD31-4B8C-83A1-F6EECF244321}">
                <p14:modId xmlns:p14="http://schemas.microsoft.com/office/powerpoint/2010/main" val="1505916899"/>
              </p:ext>
            </p:extLst>
          </p:nvPr>
        </p:nvGraphicFramePr>
        <p:xfrm>
          <a:off x="9765249" y="710584"/>
          <a:ext cx="2507327" cy="291086"/>
        </p:xfrm>
        <a:graphic>
          <a:graphicData uri="http://schemas.openxmlformats.org/drawingml/2006/table">
            <a:tbl>
              <a:tblPr firstRow="1" bandRow="1">
                <a:tableStyleId>{5C22544A-7EE6-4342-B048-85BDC9FD1C3A}</a:tableStyleId>
              </a:tblPr>
              <a:tblGrid>
                <a:gridCol w="1310380">
                  <a:extLst>
                    <a:ext uri="{9D8B030D-6E8A-4147-A177-3AD203B41FA5}">
                      <a16:colId xmlns:a16="http://schemas.microsoft.com/office/drawing/2014/main" val="586983563"/>
                    </a:ext>
                  </a:extLst>
                </a:gridCol>
                <a:gridCol w="1196947">
                  <a:extLst>
                    <a:ext uri="{9D8B030D-6E8A-4147-A177-3AD203B41FA5}">
                      <a16:colId xmlns:a16="http://schemas.microsoft.com/office/drawing/2014/main" val="1461594584"/>
                    </a:ext>
                  </a:extLst>
                </a:gridCol>
              </a:tblGrid>
              <a:tr h="291086">
                <a:tc>
                  <a:txBody>
                    <a:bodyPr/>
                    <a:lstStyle/>
                    <a:p>
                      <a:pPr algn="ctr"/>
                      <a:r>
                        <a:rPr lang="en-US" sz="1200" dirty="0"/>
                        <a:t>CS</a:t>
                      </a:r>
                    </a:p>
                  </a:txBody>
                  <a:tcPr marL="93260" marR="93260" marT="46630" marB="46630"/>
                </a:tc>
                <a:tc>
                  <a:txBody>
                    <a:bodyPr/>
                    <a:lstStyle/>
                    <a:p>
                      <a:pPr algn="ctr"/>
                      <a:r>
                        <a:rPr lang="en-US" sz="1200" dirty="0"/>
                        <a:t>1 of 2</a:t>
                      </a:r>
                    </a:p>
                  </a:txBody>
                  <a:tcPr marL="93260" marR="93260" marT="46630" marB="46630"/>
                </a:tc>
                <a:extLst>
                  <a:ext uri="{0D108BD9-81ED-4DB2-BD59-A6C34878D82A}">
                    <a16:rowId xmlns:a16="http://schemas.microsoft.com/office/drawing/2014/main" val="2418447303"/>
                  </a:ext>
                </a:extLst>
              </a:tr>
            </a:tbl>
          </a:graphicData>
        </a:graphic>
      </p:graphicFrame>
    </p:spTree>
    <p:extLst>
      <p:ext uri="{BB962C8B-B14F-4D97-AF65-F5344CB8AC3E}">
        <p14:creationId xmlns:p14="http://schemas.microsoft.com/office/powerpoint/2010/main" val="2464673908"/>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8C3826-6970-4012-B4CD-360DF8850B45}"/>
              </a:ext>
            </a:extLst>
          </p:cNvPr>
          <p:cNvSpPr>
            <a:spLocks noGrp="1"/>
          </p:cNvSpPr>
          <p:nvPr>
            <p:ph type="title"/>
          </p:nvPr>
        </p:nvSpPr>
        <p:spPr/>
        <p:txBody>
          <a:bodyPr/>
          <a:lstStyle/>
          <a:p>
            <a:r>
              <a:rPr lang="en-US" dirty="0"/>
              <a:t>Development</a:t>
            </a:r>
          </a:p>
        </p:txBody>
      </p:sp>
      <p:sp>
        <p:nvSpPr>
          <p:cNvPr id="3" name="Text Placeholder 2">
            <a:extLst>
              <a:ext uri="{FF2B5EF4-FFF2-40B4-BE49-F238E27FC236}">
                <a16:creationId xmlns:a16="http://schemas.microsoft.com/office/drawing/2014/main" id="{09EEA859-94E5-4079-AF8E-3D7A1943E6E3}"/>
              </a:ext>
            </a:extLst>
          </p:cNvPr>
          <p:cNvSpPr>
            <a:spLocks noGrp="1"/>
          </p:cNvSpPr>
          <p:nvPr>
            <p:ph type="body" sz="quarter" idx="10"/>
          </p:nvPr>
        </p:nvSpPr>
        <p:spPr>
          <a:xfrm>
            <a:off x="595915" y="1464074"/>
            <a:ext cx="11239464" cy="4271939"/>
          </a:xfrm>
        </p:spPr>
        <p:txBody>
          <a:bodyPr/>
          <a:lstStyle/>
          <a:p>
            <a:r>
              <a:rPr lang="en-US" dirty="0"/>
              <a:t>Agile development</a:t>
            </a:r>
          </a:p>
          <a:p>
            <a:pPr lvl="1"/>
            <a:r>
              <a:rPr lang="en-US" dirty="0"/>
              <a:t>work item types</a:t>
            </a:r>
          </a:p>
          <a:p>
            <a:pPr lvl="1"/>
            <a:r>
              <a:rPr lang="en-US" dirty="0"/>
              <a:t>Sprints</a:t>
            </a:r>
          </a:p>
          <a:p>
            <a:pPr lvl="1"/>
            <a:r>
              <a:rPr lang="en-US" dirty="0"/>
              <a:t>Features in the backlog</a:t>
            </a:r>
          </a:p>
          <a:p>
            <a:pPr lvl="1"/>
            <a:r>
              <a:rPr lang="en-US" dirty="0"/>
              <a:t>User stories</a:t>
            </a:r>
          </a:p>
          <a:p>
            <a:pPr lvl="1"/>
            <a:r>
              <a:rPr lang="en-US" dirty="0"/>
              <a:t>tasks</a:t>
            </a:r>
          </a:p>
          <a:p>
            <a:r>
              <a:rPr lang="en-US" dirty="0"/>
              <a:t>Collaborative coding with Git</a:t>
            </a:r>
          </a:p>
          <a:p>
            <a:pPr lvl="1"/>
            <a:r>
              <a:rPr lang="en-US" dirty="0" err="1"/>
              <a:t>Workitems</a:t>
            </a:r>
            <a:endParaRPr lang="en-US" dirty="0"/>
          </a:p>
          <a:p>
            <a:pPr lvl="1"/>
            <a:r>
              <a:rPr lang="en-US" dirty="0"/>
              <a:t>Branches</a:t>
            </a:r>
          </a:p>
          <a:p>
            <a:pPr lvl="1"/>
            <a:r>
              <a:rPr lang="en-US" dirty="0"/>
              <a:t>Pull requests</a:t>
            </a:r>
          </a:p>
          <a:p>
            <a:pPr lvl="1"/>
            <a:r>
              <a:rPr lang="en-US" dirty="0"/>
              <a:t>Review and merge</a:t>
            </a:r>
          </a:p>
        </p:txBody>
      </p:sp>
    </p:spTree>
    <p:extLst>
      <p:ext uri="{BB962C8B-B14F-4D97-AF65-F5344CB8AC3E}">
        <p14:creationId xmlns:p14="http://schemas.microsoft.com/office/powerpoint/2010/main" val="2999009489"/>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72FB7F-89CD-4BBE-B23F-E7606B3761CF}"/>
              </a:ext>
            </a:extLst>
          </p:cNvPr>
          <p:cNvSpPr>
            <a:spLocks noGrp="1"/>
          </p:cNvSpPr>
          <p:nvPr>
            <p:ph type="title"/>
          </p:nvPr>
        </p:nvSpPr>
        <p:spPr/>
        <p:txBody>
          <a:bodyPr/>
          <a:lstStyle/>
          <a:p>
            <a:r>
              <a:rPr lang="en-US" dirty="0"/>
              <a:t>Development</a:t>
            </a:r>
          </a:p>
        </p:txBody>
      </p:sp>
      <p:sp>
        <p:nvSpPr>
          <p:cNvPr id="3" name="Text Placeholder 2">
            <a:extLst>
              <a:ext uri="{FF2B5EF4-FFF2-40B4-BE49-F238E27FC236}">
                <a16:creationId xmlns:a16="http://schemas.microsoft.com/office/drawing/2014/main" id="{902DC3C0-393B-4C69-A91F-287FCB81A899}"/>
              </a:ext>
            </a:extLst>
          </p:cNvPr>
          <p:cNvSpPr>
            <a:spLocks noGrp="1"/>
          </p:cNvSpPr>
          <p:nvPr>
            <p:ph type="body" sz="quarter" idx="10"/>
          </p:nvPr>
        </p:nvSpPr>
        <p:spPr>
          <a:xfrm>
            <a:off x="595915" y="1464074"/>
            <a:ext cx="11239464" cy="3681008"/>
          </a:xfrm>
        </p:spPr>
        <p:txBody>
          <a:bodyPr/>
          <a:lstStyle/>
          <a:p>
            <a:r>
              <a:rPr lang="en-US" dirty="0"/>
              <a:t>Execute data science tasks</a:t>
            </a:r>
          </a:p>
          <a:p>
            <a:pPr lvl="1"/>
            <a:r>
              <a:rPr lang="en-US" dirty="0"/>
              <a:t>Exploration</a:t>
            </a:r>
          </a:p>
          <a:p>
            <a:pPr lvl="1"/>
            <a:r>
              <a:rPr lang="en-US" dirty="0"/>
              <a:t>Modeling</a:t>
            </a:r>
          </a:p>
          <a:p>
            <a:pPr lvl="1"/>
            <a:r>
              <a:rPr lang="en-US" dirty="0"/>
              <a:t>Deployment</a:t>
            </a:r>
          </a:p>
          <a:p>
            <a:r>
              <a:rPr lang="en-US" dirty="0"/>
              <a:t>Code testing</a:t>
            </a:r>
          </a:p>
          <a:p>
            <a:pPr lvl="1"/>
            <a:r>
              <a:rPr lang="en-US" dirty="0">
                <a:latin typeface="+mn-lt"/>
                <a:cs typeface="+mn-cs"/>
              </a:rPr>
              <a:t>Azure DevOps for the testing framework</a:t>
            </a:r>
          </a:p>
          <a:p>
            <a:pPr lvl="1"/>
            <a:r>
              <a:rPr lang="en-US" dirty="0">
                <a:latin typeface="+mn-lt"/>
                <a:cs typeface="+mn-cs"/>
              </a:rPr>
              <a:t>Flow of code testing</a:t>
            </a:r>
          </a:p>
          <a:p>
            <a:pPr lvl="1"/>
            <a:r>
              <a:rPr lang="en-US" dirty="0">
                <a:latin typeface="+mn-lt"/>
                <a:cs typeface="+mn-cs"/>
              </a:rPr>
              <a:t>Detailed steps</a:t>
            </a:r>
            <a:endParaRPr lang="en-US" dirty="0"/>
          </a:p>
          <a:p>
            <a:endParaRPr lang="en-US" dirty="0"/>
          </a:p>
        </p:txBody>
      </p:sp>
    </p:spTree>
    <p:extLst>
      <p:ext uri="{BB962C8B-B14F-4D97-AF65-F5344CB8AC3E}">
        <p14:creationId xmlns:p14="http://schemas.microsoft.com/office/powerpoint/2010/main" val="2861919764"/>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60B0B2-5AE3-4AC7-BC05-CB2E8DF935AE}"/>
              </a:ext>
            </a:extLst>
          </p:cNvPr>
          <p:cNvSpPr>
            <a:spLocks noGrp="1"/>
          </p:cNvSpPr>
          <p:nvPr>
            <p:ph type="title"/>
          </p:nvPr>
        </p:nvSpPr>
        <p:spPr/>
        <p:txBody>
          <a:bodyPr/>
          <a:lstStyle/>
          <a:p>
            <a:r>
              <a:rPr lang="en-US" dirty="0"/>
              <a:t>Development</a:t>
            </a:r>
          </a:p>
        </p:txBody>
      </p:sp>
      <p:sp>
        <p:nvSpPr>
          <p:cNvPr id="3" name="Text Placeholder 2">
            <a:extLst>
              <a:ext uri="{FF2B5EF4-FFF2-40B4-BE49-F238E27FC236}">
                <a16:creationId xmlns:a16="http://schemas.microsoft.com/office/drawing/2014/main" id="{CDC8522B-C877-427E-8A8B-1AC018C4835F}"/>
              </a:ext>
            </a:extLst>
          </p:cNvPr>
          <p:cNvSpPr>
            <a:spLocks noGrp="1"/>
          </p:cNvSpPr>
          <p:nvPr>
            <p:ph type="body" sz="quarter" idx="10"/>
          </p:nvPr>
        </p:nvSpPr>
        <p:spPr>
          <a:xfrm>
            <a:off x="595915" y="1464074"/>
            <a:ext cx="11239464" cy="1317284"/>
          </a:xfrm>
        </p:spPr>
        <p:txBody>
          <a:bodyPr/>
          <a:lstStyle/>
          <a:p>
            <a:r>
              <a:rPr lang="en-US" dirty="0"/>
              <a:t>Track progress</a:t>
            </a:r>
          </a:p>
          <a:p>
            <a:pPr lvl="1"/>
            <a:r>
              <a:rPr lang="en-US" dirty="0"/>
              <a:t>Azure DevOps dashboards</a:t>
            </a:r>
          </a:p>
          <a:p>
            <a:endParaRPr lang="en-US" dirty="0"/>
          </a:p>
        </p:txBody>
      </p:sp>
      <p:pic>
        <p:nvPicPr>
          <p:cNvPr id="4" name="Picture 3">
            <a:extLst>
              <a:ext uri="{FF2B5EF4-FFF2-40B4-BE49-F238E27FC236}">
                <a16:creationId xmlns:a16="http://schemas.microsoft.com/office/drawing/2014/main" id="{3E55DDA8-686B-4A1D-AC28-C727A66AD727}"/>
              </a:ext>
            </a:extLst>
          </p:cNvPr>
          <p:cNvPicPr>
            <a:picLocks noChangeAspect="1"/>
          </p:cNvPicPr>
          <p:nvPr/>
        </p:nvPicPr>
        <p:blipFill>
          <a:blip r:embed="rId2"/>
          <a:stretch>
            <a:fillRect/>
          </a:stretch>
        </p:blipFill>
        <p:spPr>
          <a:xfrm>
            <a:off x="4313237" y="486241"/>
            <a:ext cx="7484545" cy="5923937"/>
          </a:xfrm>
          <a:prstGeom prst="rect">
            <a:avLst/>
          </a:prstGeom>
        </p:spPr>
      </p:pic>
    </p:spTree>
    <p:extLst>
      <p:ext uri="{BB962C8B-B14F-4D97-AF65-F5344CB8AC3E}">
        <p14:creationId xmlns:p14="http://schemas.microsoft.com/office/powerpoint/2010/main" val="1981667452"/>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FF4406-B009-4B90-9AF7-67AB70516C96}"/>
              </a:ext>
            </a:extLst>
          </p:cNvPr>
          <p:cNvSpPr>
            <a:spLocks noGrp="1"/>
          </p:cNvSpPr>
          <p:nvPr>
            <p:ph type="title"/>
          </p:nvPr>
        </p:nvSpPr>
        <p:spPr>
          <a:xfrm>
            <a:off x="596951" y="3106169"/>
            <a:ext cx="9327356" cy="498598"/>
          </a:xfrm>
        </p:spPr>
        <p:txBody>
          <a:bodyPr/>
          <a:lstStyle/>
          <a:p>
            <a:r>
              <a:rPr lang="en-US" dirty="0"/>
              <a:t>Spark in Azure Synapse Analytics</a:t>
            </a:r>
          </a:p>
        </p:txBody>
      </p:sp>
    </p:spTree>
    <p:extLst>
      <p:ext uri="{BB962C8B-B14F-4D97-AF65-F5344CB8AC3E}">
        <p14:creationId xmlns:p14="http://schemas.microsoft.com/office/powerpoint/2010/main" val="67631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600" rIns="0" bIns="0" rtlCol="0" anchor="t">
            <a:spAutoFit/>
          </a:bodyPr>
          <a:lstStyle/>
          <a:p>
            <a:r>
              <a:rPr lang="en-US" b="1" dirty="0"/>
              <a:t>What is Apache Spark in Azure Synapse Analytics</a:t>
            </a:r>
          </a:p>
        </p:txBody>
      </p:sp>
      <p:pic>
        <p:nvPicPr>
          <p:cNvPr id="3" name="Picture 2">
            <a:extLst>
              <a:ext uri="{FF2B5EF4-FFF2-40B4-BE49-F238E27FC236}">
                <a16:creationId xmlns:a16="http://schemas.microsoft.com/office/drawing/2014/main" id="{1EA1D109-6723-4969-BC80-A0A39B4D836D}"/>
              </a:ext>
            </a:extLst>
          </p:cNvPr>
          <p:cNvPicPr>
            <a:picLocks noChangeAspect="1"/>
          </p:cNvPicPr>
          <p:nvPr/>
        </p:nvPicPr>
        <p:blipFill>
          <a:blip r:embed="rId2"/>
          <a:stretch>
            <a:fillRect/>
          </a:stretch>
        </p:blipFill>
        <p:spPr>
          <a:xfrm>
            <a:off x="835313" y="1439862"/>
            <a:ext cx="9442060" cy="4886593"/>
          </a:xfrm>
          <a:prstGeom prst="rect">
            <a:avLst/>
          </a:prstGeom>
        </p:spPr>
      </p:pic>
    </p:spTree>
    <p:extLst>
      <p:ext uri="{BB962C8B-B14F-4D97-AF65-F5344CB8AC3E}">
        <p14:creationId xmlns:p14="http://schemas.microsoft.com/office/powerpoint/2010/main" val="2257051434"/>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600" rIns="0" bIns="0" rtlCol="0" anchor="t">
            <a:spAutoFit/>
          </a:bodyPr>
          <a:lstStyle/>
          <a:p>
            <a:r>
              <a:rPr lang="en-US" b="1" dirty="0"/>
              <a:t>Apache Spark Core Concepts</a:t>
            </a:r>
            <a:br>
              <a:rPr lang="en-US" b="1" dirty="0"/>
            </a:br>
            <a:endParaRPr lang="en-US" b="1" dirty="0"/>
          </a:p>
        </p:txBody>
      </p:sp>
      <p:sp>
        <p:nvSpPr>
          <p:cNvPr id="3" name="Text Placeholder 2">
            <a:extLst>
              <a:ext uri="{FF2B5EF4-FFF2-40B4-BE49-F238E27FC236}">
                <a16:creationId xmlns:a16="http://schemas.microsoft.com/office/drawing/2014/main" id="{9D202216-DB16-40BB-BF24-318424563031}"/>
              </a:ext>
            </a:extLst>
          </p:cNvPr>
          <p:cNvSpPr>
            <a:spLocks noGrp="1"/>
          </p:cNvSpPr>
          <p:nvPr>
            <p:ph type="body" sz="quarter" idx="10"/>
          </p:nvPr>
        </p:nvSpPr>
        <p:spPr>
          <a:xfrm>
            <a:off x="595915" y="1464074"/>
            <a:ext cx="11239464" cy="3360920"/>
          </a:xfrm>
        </p:spPr>
        <p:txBody>
          <a:bodyPr/>
          <a:lstStyle/>
          <a:p>
            <a:r>
              <a:rPr lang="en-US" dirty="0"/>
              <a:t>Boost the performance of big-data analytic applications</a:t>
            </a:r>
          </a:p>
          <a:p>
            <a:endParaRPr lang="en-US" dirty="0"/>
          </a:p>
          <a:p>
            <a:r>
              <a:rPr lang="en-US" dirty="0"/>
              <a:t>Spark pools: when instantiated, is used to create a Spark instance that processes data</a:t>
            </a:r>
          </a:p>
          <a:p>
            <a:endParaRPr lang="en-US" dirty="0"/>
          </a:p>
          <a:p>
            <a:r>
              <a:rPr lang="en-US" dirty="0"/>
              <a:t>Spark instances: created when you connect to a Spark pool, create a session, and run a job</a:t>
            </a:r>
          </a:p>
        </p:txBody>
      </p:sp>
    </p:spTree>
    <p:extLst>
      <p:ext uri="{BB962C8B-B14F-4D97-AF65-F5344CB8AC3E}">
        <p14:creationId xmlns:p14="http://schemas.microsoft.com/office/powerpoint/2010/main" val="3319060326"/>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25F89DD-A059-4929-9024-52F2DA22847D}"/>
              </a:ext>
            </a:extLst>
          </p:cNvPr>
          <p:cNvSpPr/>
          <p:nvPr/>
        </p:nvSpPr>
        <p:spPr>
          <a:xfrm>
            <a:off x="3900087" y="2464389"/>
            <a:ext cx="4103863" cy="2722774"/>
          </a:xfrm>
          <a:prstGeom prst="rect">
            <a:avLst/>
          </a:prstGeom>
          <a:solidFill>
            <a:schemeClr val="tx2">
              <a:lumMod val="60000"/>
              <a:lumOff val="40000"/>
            </a:schemeClr>
          </a:solidFill>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t" anchorCtr="0"/>
          <a:lstStyle/>
          <a:p>
            <a:pPr algn="ctr" defTabSz="932418">
              <a:defRPr/>
            </a:pPr>
            <a:r>
              <a:rPr lang="en-US" sz="1224" b="1">
                <a:solidFill>
                  <a:prstClr val="white"/>
                </a:solidFill>
                <a:latin typeface="Calibri" panose="020F0502020204030204"/>
              </a:rPr>
              <a:t>Synapse Service</a:t>
            </a:r>
          </a:p>
        </p:txBody>
      </p:sp>
      <p:grpSp>
        <p:nvGrpSpPr>
          <p:cNvPr id="21" name="Group 20">
            <a:extLst>
              <a:ext uri="{FF2B5EF4-FFF2-40B4-BE49-F238E27FC236}">
                <a16:creationId xmlns:a16="http://schemas.microsoft.com/office/drawing/2014/main" id="{ED01BC03-DA8C-4CA0-8B06-769E6C7AFA64}"/>
              </a:ext>
            </a:extLst>
          </p:cNvPr>
          <p:cNvGrpSpPr/>
          <p:nvPr/>
        </p:nvGrpSpPr>
        <p:grpSpPr>
          <a:xfrm>
            <a:off x="4114441" y="3201375"/>
            <a:ext cx="1875527" cy="749401"/>
            <a:chOff x="4033267" y="3138888"/>
            <a:chExt cx="1838919" cy="734774"/>
          </a:xfrm>
        </p:grpSpPr>
        <p:sp>
          <p:nvSpPr>
            <p:cNvPr id="3" name="Rectangle 2">
              <a:extLst>
                <a:ext uri="{FF2B5EF4-FFF2-40B4-BE49-F238E27FC236}">
                  <a16:creationId xmlns:a16="http://schemas.microsoft.com/office/drawing/2014/main" id="{86C91F7C-7E33-4B16-856E-03A0824D9AAA}"/>
                </a:ext>
              </a:extLst>
            </p:cNvPr>
            <p:cNvSpPr/>
            <p:nvPr/>
          </p:nvSpPr>
          <p:spPr>
            <a:xfrm>
              <a:off x="4033267" y="3138888"/>
              <a:ext cx="1838919" cy="734774"/>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t" anchorCtr="0"/>
            <a:lstStyle/>
            <a:p>
              <a:pPr algn="ctr" defTabSz="932418">
                <a:defRPr/>
              </a:pPr>
              <a:r>
                <a:rPr lang="en-US" sz="1071" b="1" dirty="0">
                  <a:solidFill>
                    <a:prstClr val="black">
                      <a:lumMod val="65000"/>
                      <a:lumOff val="35000"/>
                    </a:prstClr>
                  </a:solidFill>
                  <a:latin typeface="Calibri" panose="020F0502020204030204"/>
                </a:rPr>
                <a:t>Job Service Frontend</a:t>
              </a:r>
            </a:p>
          </p:txBody>
        </p:sp>
        <p:sp>
          <p:nvSpPr>
            <p:cNvPr id="4" name="Rectangle 3">
              <a:extLst>
                <a:ext uri="{FF2B5EF4-FFF2-40B4-BE49-F238E27FC236}">
                  <a16:creationId xmlns:a16="http://schemas.microsoft.com/office/drawing/2014/main" id="{CFF023B6-9AD5-4F66-9BF8-E34CC4ADA669}"/>
                </a:ext>
              </a:extLst>
            </p:cNvPr>
            <p:cNvSpPr/>
            <p:nvPr/>
          </p:nvSpPr>
          <p:spPr>
            <a:xfrm>
              <a:off x="4103206" y="3480062"/>
              <a:ext cx="732877" cy="302126"/>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algn="ctr" defTabSz="932418">
                <a:defRPr/>
              </a:pPr>
              <a:r>
                <a:rPr lang="en-US" sz="816" b="1">
                  <a:solidFill>
                    <a:prstClr val="black">
                      <a:lumMod val="65000"/>
                      <a:lumOff val="35000"/>
                    </a:prstClr>
                  </a:solidFill>
                  <a:latin typeface="Calibri" panose="020F0502020204030204"/>
                </a:rPr>
                <a:t>Spark API Controller</a:t>
              </a:r>
            </a:p>
          </p:txBody>
        </p:sp>
        <p:sp>
          <p:nvSpPr>
            <p:cNvPr id="5" name="Rectangle 4">
              <a:extLst>
                <a:ext uri="{FF2B5EF4-FFF2-40B4-BE49-F238E27FC236}">
                  <a16:creationId xmlns:a16="http://schemas.microsoft.com/office/drawing/2014/main" id="{78B3E1E5-214D-46B9-9960-C0505934EC8E}"/>
                </a:ext>
              </a:extLst>
            </p:cNvPr>
            <p:cNvSpPr/>
            <p:nvPr/>
          </p:nvSpPr>
          <p:spPr>
            <a:xfrm>
              <a:off x="5014738" y="3470366"/>
              <a:ext cx="732878" cy="302126"/>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algn="ctr" defTabSz="932418">
                <a:defRPr/>
              </a:pPr>
              <a:r>
                <a:rPr lang="en-US" sz="1632" b="1">
                  <a:solidFill>
                    <a:prstClr val="black">
                      <a:lumMod val="65000"/>
                      <a:lumOff val="35000"/>
                    </a:prstClr>
                  </a:solidFill>
                  <a:latin typeface="Calibri" panose="020F0502020204030204"/>
                </a:rPr>
                <a:t>…</a:t>
              </a:r>
            </a:p>
          </p:txBody>
        </p:sp>
      </p:grpSp>
      <p:sp>
        <p:nvSpPr>
          <p:cNvPr id="10" name="Rectangle 9">
            <a:extLst>
              <a:ext uri="{FF2B5EF4-FFF2-40B4-BE49-F238E27FC236}">
                <a16:creationId xmlns:a16="http://schemas.microsoft.com/office/drawing/2014/main" id="{89FC5364-BE4C-4B79-B623-2B66CEA0761A}"/>
              </a:ext>
            </a:extLst>
          </p:cNvPr>
          <p:cNvSpPr/>
          <p:nvPr/>
        </p:nvSpPr>
        <p:spPr>
          <a:xfrm>
            <a:off x="4114440" y="2805128"/>
            <a:ext cx="1875527" cy="344327"/>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algn="ctr" defTabSz="932418">
              <a:defRPr/>
            </a:pPr>
            <a:r>
              <a:rPr lang="en-US" sz="1071" b="1">
                <a:solidFill>
                  <a:prstClr val="black">
                    <a:lumMod val="65000"/>
                    <a:lumOff val="35000"/>
                  </a:prstClr>
                </a:solidFill>
                <a:latin typeface="Calibri" panose="020F0502020204030204"/>
              </a:rPr>
              <a:t>Gateway</a:t>
            </a:r>
          </a:p>
        </p:txBody>
      </p:sp>
      <p:sp>
        <p:nvSpPr>
          <p:cNvPr id="11" name="Rectangle 10">
            <a:extLst>
              <a:ext uri="{FF2B5EF4-FFF2-40B4-BE49-F238E27FC236}">
                <a16:creationId xmlns:a16="http://schemas.microsoft.com/office/drawing/2014/main" id="{387EF09E-521C-4661-A2B5-C160748D5F18}"/>
              </a:ext>
            </a:extLst>
          </p:cNvPr>
          <p:cNvSpPr/>
          <p:nvPr/>
        </p:nvSpPr>
        <p:spPr>
          <a:xfrm>
            <a:off x="6562280" y="3403885"/>
            <a:ext cx="1085060" cy="344327"/>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algn="ctr" defTabSz="932418">
              <a:defRPr/>
            </a:pPr>
            <a:r>
              <a:rPr lang="en-US" sz="1071" b="1">
                <a:solidFill>
                  <a:prstClr val="black">
                    <a:lumMod val="65000"/>
                    <a:lumOff val="35000"/>
                  </a:prstClr>
                </a:solidFill>
                <a:latin typeface="Calibri" panose="020F0502020204030204"/>
              </a:rPr>
              <a:t>Resource Provider</a:t>
            </a:r>
          </a:p>
        </p:txBody>
      </p:sp>
      <p:sp>
        <p:nvSpPr>
          <p:cNvPr id="12" name="Flowchart: Magnetic Disk 11">
            <a:extLst>
              <a:ext uri="{FF2B5EF4-FFF2-40B4-BE49-F238E27FC236}">
                <a16:creationId xmlns:a16="http://schemas.microsoft.com/office/drawing/2014/main" id="{A164E868-3740-469C-9DEE-95FACB53764D}"/>
              </a:ext>
            </a:extLst>
          </p:cNvPr>
          <p:cNvSpPr/>
          <p:nvPr/>
        </p:nvSpPr>
        <p:spPr>
          <a:xfrm>
            <a:off x="7311956" y="3645919"/>
            <a:ext cx="436101" cy="303128"/>
          </a:xfrm>
          <a:prstGeom prst="flowChartMagneticDisk">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algn="ctr" defTabSz="932418">
              <a:defRPr/>
            </a:pPr>
            <a:r>
              <a:rPr lang="en-US" sz="816" b="1">
                <a:solidFill>
                  <a:prstClr val="black">
                    <a:lumMod val="65000"/>
                    <a:lumOff val="35000"/>
                  </a:prstClr>
                </a:solidFill>
                <a:latin typeface="Calibri" panose="020F0502020204030204"/>
              </a:rPr>
              <a:t>DB</a:t>
            </a:r>
          </a:p>
        </p:txBody>
      </p:sp>
      <p:sp>
        <p:nvSpPr>
          <p:cNvPr id="13" name="Rectangle 12">
            <a:extLst>
              <a:ext uri="{FF2B5EF4-FFF2-40B4-BE49-F238E27FC236}">
                <a16:creationId xmlns:a16="http://schemas.microsoft.com/office/drawing/2014/main" id="{C582FA7B-468A-4585-A02C-E4F9E2BDB162}"/>
              </a:ext>
            </a:extLst>
          </p:cNvPr>
          <p:cNvSpPr/>
          <p:nvPr/>
        </p:nvSpPr>
        <p:spPr>
          <a:xfrm>
            <a:off x="4114441" y="1593023"/>
            <a:ext cx="1875527" cy="555710"/>
          </a:xfrm>
          <a:prstGeom prst="rect">
            <a:avLst/>
          </a:prstGeom>
          <a:solidFill>
            <a:schemeClr val="accent5"/>
          </a:solidFill>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algn="ctr" defTabSz="932418">
              <a:defRPr/>
            </a:pPr>
            <a:r>
              <a:rPr lang="en-US" sz="1071" b="1">
                <a:solidFill>
                  <a:prstClr val="black">
                    <a:lumMod val="65000"/>
                    <a:lumOff val="35000"/>
                  </a:prstClr>
                </a:solidFill>
                <a:latin typeface="Calibri" panose="020F0502020204030204"/>
              </a:rPr>
              <a:t>Synapse Studio</a:t>
            </a:r>
          </a:p>
        </p:txBody>
      </p:sp>
      <p:sp>
        <p:nvSpPr>
          <p:cNvPr id="14" name="Cloud 13">
            <a:extLst>
              <a:ext uri="{FF2B5EF4-FFF2-40B4-BE49-F238E27FC236}">
                <a16:creationId xmlns:a16="http://schemas.microsoft.com/office/drawing/2014/main" id="{1E4DBDD2-1607-4A86-8E3C-1C96FD0D46A2}"/>
              </a:ext>
            </a:extLst>
          </p:cNvPr>
          <p:cNvSpPr/>
          <p:nvPr/>
        </p:nvSpPr>
        <p:spPr>
          <a:xfrm>
            <a:off x="6688744" y="947977"/>
            <a:ext cx="1246421" cy="720745"/>
          </a:xfrm>
          <a:prstGeom prst="cloud">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algn="ctr" defTabSz="932418">
              <a:defRPr/>
            </a:pPr>
            <a:r>
              <a:rPr lang="en-US" sz="1071" b="1">
                <a:solidFill>
                  <a:prstClr val="black">
                    <a:lumMod val="65000"/>
                    <a:lumOff val="35000"/>
                  </a:prstClr>
                </a:solidFill>
                <a:latin typeface="Calibri" panose="020F0502020204030204"/>
              </a:rPr>
              <a:t>AAD</a:t>
            </a:r>
          </a:p>
        </p:txBody>
      </p:sp>
      <p:cxnSp>
        <p:nvCxnSpPr>
          <p:cNvPr id="15" name="Connector: Elbow 14">
            <a:extLst>
              <a:ext uri="{FF2B5EF4-FFF2-40B4-BE49-F238E27FC236}">
                <a16:creationId xmlns:a16="http://schemas.microsoft.com/office/drawing/2014/main" id="{2B6FB3F4-F1A4-4478-BA7C-B9192A1E71A4}"/>
              </a:ext>
            </a:extLst>
          </p:cNvPr>
          <p:cNvCxnSpPr>
            <a:cxnSpLocks/>
            <a:stCxn id="13" idx="3"/>
            <a:endCxn id="14" idx="1"/>
          </p:cNvCxnSpPr>
          <p:nvPr/>
        </p:nvCxnSpPr>
        <p:spPr>
          <a:xfrm flipV="1">
            <a:off x="5989967" y="1667954"/>
            <a:ext cx="1321988" cy="202924"/>
          </a:xfrm>
          <a:prstGeom prst="bentConnector2">
            <a:avLst/>
          </a:prstGeom>
          <a:ln w="12700">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B3AFF1B0-01C6-43B6-A783-B8D7934241A8}"/>
              </a:ext>
            </a:extLst>
          </p:cNvPr>
          <p:cNvCxnSpPr>
            <a:cxnSpLocks/>
            <a:stCxn id="3" idx="2"/>
            <a:endCxn id="6" idx="0"/>
          </p:cNvCxnSpPr>
          <p:nvPr/>
        </p:nvCxnSpPr>
        <p:spPr>
          <a:xfrm>
            <a:off x="5052202" y="3950777"/>
            <a:ext cx="0" cy="298071"/>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6F727078-ACF6-4EDE-8608-30CFC6BBF4D3}"/>
              </a:ext>
            </a:extLst>
          </p:cNvPr>
          <p:cNvCxnSpPr>
            <a:cxnSpLocks/>
            <a:stCxn id="13" idx="2"/>
            <a:endCxn id="10" idx="0"/>
          </p:cNvCxnSpPr>
          <p:nvPr/>
        </p:nvCxnSpPr>
        <p:spPr>
          <a:xfrm flipH="1">
            <a:off x="5052204" y="2148732"/>
            <a:ext cx="1" cy="656397"/>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18" name="Rectangle 17">
            <a:extLst>
              <a:ext uri="{FF2B5EF4-FFF2-40B4-BE49-F238E27FC236}">
                <a16:creationId xmlns:a16="http://schemas.microsoft.com/office/drawing/2014/main" id="{B1F1F0AA-EB64-4014-8E7A-A321B8B7C068}"/>
              </a:ext>
            </a:extLst>
          </p:cNvPr>
          <p:cNvSpPr/>
          <p:nvPr/>
        </p:nvSpPr>
        <p:spPr>
          <a:xfrm>
            <a:off x="6542557" y="2805128"/>
            <a:ext cx="1085060" cy="344327"/>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algn="ctr" defTabSz="932418">
              <a:defRPr/>
            </a:pPr>
            <a:r>
              <a:rPr lang="en-US" sz="1071" b="1">
                <a:solidFill>
                  <a:prstClr val="black">
                    <a:lumMod val="65000"/>
                    <a:lumOff val="35000"/>
                  </a:prstClr>
                </a:solidFill>
                <a:latin typeface="Calibri" panose="020F0502020204030204"/>
              </a:rPr>
              <a:t>Auth Service</a:t>
            </a:r>
          </a:p>
        </p:txBody>
      </p:sp>
      <p:cxnSp>
        <p:nvCxnSpPr>
          <p:cNvPr id="19" name="Straight Arrow Connector 18">
            <a:extLst>
              <a:ext uri="{FF2B5EF4-FFF2-40B4-BE49-F238E27FC236}">
                <a16:creationId xmlns:a16="http://schemas.microsoft.com/office/drawing/2014/main" id="{DE651D58-C2C6-48E7-9A32-820FE1E7B8F4}"/>
              </a:ext>
            </a:extLst>
          </p:cNvPr>
          <p:cNvCxnSpPr>
            <a:cxnSpLocks/>
            <a:stCxn id="10" idx="3"/>
            <a:endCxn id="18" idx="1"/>
          </p:cNvCxnSpPr>
          <p:nvPr/>
        </p:nvCxnSpPr>
        <p:spPr>
          <a:xfrm>
            <a:off x="5989967" y="2977292"/>
            <a:ext cx="552591"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A9744C51-D519-400B-834F-9D53675ADB2F}"/>
              </a:ext>
            </a:extLst>
          </p:cNvPr>
          <p:cNvCxnSpPr>
            <a:cxnSpLocks/>
            <a:stCxn id="3" idx="3"/>
            <a:endCxn id="11" idx="1"/>
          </p:cNvCxnSpPr>
          <p:nvPr/>
        </p:nvCxnSpPr>
        <p:spPr>
          <a:xfrm flipV="1">
            <a:off x="5989966" y="3576050"/>
            <a:ext cx="572313" cy="27"/>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27" name="Rectangle 26">
            <a:extLst>
              <a:ext uri="{FF2B5EF4-FFF2-40B4-BE49-F238E27FC236}">
                <a16:creationId xmlns:a16="http://schemas.microsoft.com/office/drawing/2014/main" id="{29DEEEAE-56BB-451F-8724-6201B1A7CEF6}"/>
              </a:ext>
            </a:extLst>
          </p:cNvPr>
          <p:cNvSpPr/>
          <p:nvPr/>
        </p:nvSpPr>
        <p:spPr>
          <a:xfrm>
            <a:off x="6562282" y="4432145"/>
            <a:ext cx="1149998" cy="388783"/>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t" anchorCtr="0"/>
          <a:lstStyle/>
          <a:p>
            <a:pPr algn="ctr" defTabSz="932418">
              <a:defRPr/>
            </a:pPr>
            <a:r>
              <a:rPr lang="en-US" sz="1071" b="1">
                <a:solidFill>
                  <a:prstClr val="black">
                    <a:lumMod val="65000"/>
                    <a:lumOff val="35000"/>
                  </a:prstClr>
                </a:solidFill>
                <a:latin typeface="Calibri" panose="020F0502020204030204"/>
              </a:rPr>
              <a:t>Instance Creation Service</a:t>
            </a:r>
          </a:p>
        </p:txBody>
      </p:sp>
      <p:sp>
        <p:nvSpPr>
          <p:cNvPr id="28" name="Flowchart: Magnetic Disk 27">
            <a:extLst>
              <a:ext uri="{FF2B5EF4-FFF2-40B4-BE49-F238E27FC236}">
                <a16:creationId xmlns:a16="http://schemas.microsoft.com/office/drawing/2014/main" id="{982D5EE0-0797-4EDC-9AC8-80942D0E7995}"/>
              </a:ext>
            </a:extLst>
          </p:cNvPr>
          <p:cNvSpPr/>
          <p:nvPr/>
        </p:nvSpPr>
        <p:spPr>
          <a:xfrm>
            <a:off x="7364858" y="4776197"/>
            <a:ext cx="436101" cy="303128"/>
          </a:xfrm>
          <a:prstGeom prst="flowChartMagneticDisk">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algn="ctr" defTabSz="932418">
              <a:defRPr/>
            </a:pPr>
            <a:r>
              <a:rPr lang="en-US" sz="816" b="1">
                <a:solidFill>
                  <a:prstClr val="black">
                    <a:lumMod val="65000"/>
                    <a:lumOff val="35000"/>
                  </a:prstClr>
                </a:solidFill>
                <a:latin typeface="Calibri" panose="020F0502020204030204"/>
              </a:rPr>
              <a:t>DB</a:t>
            </a:r>
          </a:p>
        </p:txBody>
      </p:sp>
      <p:cxnSp>
        <p:nvCxnSpPr>
          <p:cNvPr id="30" name="Straight Arrow Connector 29">
            <a:extLst>
              <a:ext uri="{FF2B5EF4-FFF2-40B4-BE49-F238E27FC236}">
                <a16:creationId xmlns:a16="http://schemas.microsoft.com/office/drawing/2014/main" id="{13753B4F-45A0-41EE-95CF-568F27CC109F}"/>
              </a:ext>
            </a:extLst>
          </p:cNvPr>
          <p:cNvCxnSpPr>
            <a:stCxn id="6" idx="3"/>
            <a:endCxn id="27" idx="1"/>
          </p:cNvCxnSpPr>
          <p:nvPr/>
        </p:nvCxnSpPr>
        <p:spPr>
          <a:xfrm>
            <a:off x="5989966" y="4623549"/>
            <a:ext cx="572313" cy="2988"/>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32" name="Rectangle 31">
            <a:extLst>
              <a:ext uri="{FF2B5EF4-FFF2-40B4-BE49-F238E27FC236}">
                <a16:creationId xmlns:a16="http://schemas.microsoft.com/office/drawing/2014/main" id="{F128D1E9-83EC-4005-B708-15076FBB4DE3}"/>
              </a:ext>
            </a:extLst>
          </p:cNvPr>
          <p:cNvSpPr/>
          <p:nvPr/>
        </p:nvSpPr>
        <p:spPr>
          <a:xfrm>
            <a:off x="8448615" y="4349217"/>
            <a:ext cx="1430862" cy="555710"/>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algn="ctr" defTabSz="932418">
              <a:defRPr/>
            </a:pPr>
            <a:r>
              <a:rPr lang="en-US" sz="1071" b="1">
                <a:solidFill>
                  <a:prstClr val="black">
                    <a:lumMod val="65000"/>
                    <a:lumOff val="35000"/>
                  </a:prstClr>
                </a:solidFill>
                <a:latin typeface="Calibri" panose="020F0502020204030204"/>
              </a:rPr>
              <a:t>Azure</a:t>
            </a:r>
          </a:p>
        </p:txBody>
      </p:sp>
      <p:cxnSp>
        <p:nvCxnSpPr>
          <p:cNvPr id="33" name="Straight Arrow Connector 32">
            <a:extLst>
              <a:ext uri="{FF2B5EF4-FFF2-40B4-BE49-F238E27FC236}">
                <a16:creationId xmlns:a16="http://schemas.microsoft.com/office/drawing/2014/main" id="{A6809579-3380-4D74-BB55-0BB04B1DB61A}"/>
              </a:ext>
            </a:extLst>
          </p:cNvPr>
          <p:cNvCxnSpPr>
            <a:cxnSpLocks/>
            <a:stCxn id="27" idx="3"/>
            <a:endCxn id="32" idx="1"/>
          </p:cNvCxnSpPr>
          <p:nvPr/>
        </p:nvCxnSpPr>
        <p:spPr>
          <a:xfrm>
            <a:off x="7712279" y="4626535"/>
            <a:ext cx="736336" cy="534"/>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17" name="Connector: Elbow 116">
            <a:extLst>
              <a:ext uri="{FF2B5EF4-FFF2-40B4-BE49-F238E27FC236}">
                <a16:creationId xmlns:a16="http://schemas.microsoft.com/office/drawing/2014/main" id="{A2756A2D-BC85-4C8E-8F76-0A882640E093}"/>
              </a:ext>
            </a:extLst>
          </p:cNvPr>
          <p:cNvCxnSpPr>
            <a:cxnSpLocks/>
            <a:stCxn id="32" idx="2"/>
            <a:endCxn id="112" idx="3"/>
          </p:cNvCxnSpPr>
          <p:nvPr/>
        </p:nvCxnSpPr>
        <p:spPr>
          <a:xfrm rot="5400000">
            <a:off x="7749141" y="4774522"/>
            <a:ext cx="1284503" cy="1545310"/>
          </a:xfrm>
          <a:prstGeom prst="bentConnector2">
            <a:avLst/>
          </a:prstGeom>
          <a:ln w="12700">
            <a:tailEnd type="triangle"/>
          </a:ln>
        </p:spPr>
        <p:style>
          <a:lnRef idx="1">
            <a:schemeClr val="dk1"/>
          </a:lnRef>
          <a:fillRef idx="0">
            <a:schemeClr val="dk1"/>
          </a:fillRef>
          <a:effectRef idx="0">
            <a:schemeClr val="dk1"/>
          </a:effectRef>
          <a:fontRef idx="minor">
            <a:schemeClr val="tx1"/>
          </a:fontRef>
        </p:style>
      </p:cxnSp>
      <p:grpSp>
        <p:nvGrpSpPr>
          <p:cNvPr id="22" name="Group 21">
            <a:extLst>
              <a:ext uri="{FF2B5EF4-FFF2-40B4-BE49-F238E27FC236}">
                <a16:creationId xmlns:a16="http://schemas.microsoft.com/office/drawing/2014/main" id="{FA1DC7BB-94C1-43AE-98EA-C08813EEC2E6}"/>
              </a:ext>
            </a:extLst>
          </p:cNvPr>
          <p:cNvGrpSpPr/>
          <p:nvPr/>
        </p:nvGrpSpPr>
        <p:grpSpPr>
          <a:xfrm>
            <a:off x="4114441" y="4248846"/>
            <a:ext cx="2261837" cy="861379"/>
            <a:chOff x="4033267" y="4165914"/>
            <a:chExt cx="2217689" cy="844566"/>
          </a:xfrm>
        </p:grpSpPr>
        <p:sp>
          <p:nvSpPr>
            <p:cNvPr id="6" name="Rectangle 5">
              <a:extLst>
                <a:ext uri="{FF2B5EF4-FFF2-40B4-BE49-F238E27FC236}">
                  <a16:creationId xmlns:a16="http://schemas.microsoft.com/office/drawing/2014/main" id="{CA427120-D657-4594-A194-F3BCD68C476E}"/>
                </a:ext>
              </a:extLst>
            </p:cNvPr>
            <p:cNvSpPr/>
            <p:nvPr/>
          </p:nvSpPr>
          <p:spPr>
            <a:xfrm>
              <a:off x="4033267" y="4165914"/>
              <a:ext cx="1838919" cy="734774"/>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t" anchorCtr="0"/>
            <a:lstStyle/>
            <a:p>
              <a:pPr algn="ctr" defTabSz="932418">
                <a:defRPr/>
              </a:pPr>
              <a:r>
                <a:rPr lang="en-US" sz="1071" b="1">
                  <a:solidFill>
                    <a:prstClr val="black">
                      <a:lumMod val="65000"/>
                      <a:lumOff val="35000"/>
                    </a:prstClr>
                  </a:solidFill>
                  <a:latin typeface="Calibri" panose="020F0502020204030204"/>
                </a:rPr>
                <a:t>Job Service Backend</a:t>
              </a:r>
            </a:p>
          </p:txBody>
        </p:sp>
        <p:sp>
          <p:nvSpPr>
            <p:cNvPr id="7" name="Rectangle 6">
              <a:extLst>
                <a:ext uri="{FF2B5EF4-FFF2-40B4-BE49-F238E27FC236}">
                  <a16:creationId xmlns:a16="http://schemas.microsoft.com/office/drawing/2014/main" id="{F033841A-D0AB-4461-B8FF-9C854B163731}"/>
                </a:ext>
              </a:extLst>
            </p:cNvPr>
            <p:cNvSpPr/>
            <p:nvPr/>
          </p:nvSpPr>
          <p:spPr>
            <a:xfrm>
              <a:off x="4129330" y="4540479"/>
              <a:ext cx="819059" cy="302126"/>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algn="ctr" defTabSz="932418">
                <a:defRPr/>
              </a:pPr>
              <a:r>
                <a:rPr lang="en-US" sz="816" b="1">
                  <a:solidFill>
                    <a:prstClr val="black">
                      <a:lumMod val="65000"/>
                      <a:lumOff val="35000"/>
                    </a:prstClr>
                  </a:solidFill>
                  <a:latin typeface="Calibri" panose="020F0502020204030204"/>
                </a:rPr>
                <a:t>Spark Plugin</a:t>
              </a:r>
            </a:p>
          </p:txBody>
        </p:sp>
        <p:sp>
          <p:nvSpPr>
            <p:cNvPr id="31" name="Flowchart: Magnetic Disk 30">
              <a:extLst>
                <a:ext uri="{FF2B5EF4-FFF2-40B4-BE49-F238E27FC236}">
                  <a16:creationId xmlns:a16="http://schemas.microsoft.com/office/drawing/2014/main" id="{8F1A7A26-2385-4F96-B8DF-4F120CC3BFEE}"/>
                </a:ext>
              </a:extLst>
            </p:cNvPr>
            <p:cNvSpPr/>
            <p:nvPr/>
          </p:nvSpPr>
          <p:spPr>
            <a:xfrm>
              <a:off x="5823367" y="4713269"/>
              <a:ext cx="427589" cy="297211"/>
            </a:xfrm>
            <a:prstGeom prst="flowChartMagneticDisk">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algn="ctr" defTabSz="932418">
                <a:defRPr/>
              </a:pPr>
              <a:r>
                <a:rPr lang="en-US" sz="816" b="1">
                  <a:solidFill>
                    <a:prstClr val="black">
                      <a:lumMod val="65000"/>
                      <a:lumOff val="35000"/>
                    </a:prstClr>
                  </a:solidFill>
                  <a:latin typeface="Calibri" panose="020F0502020204030204"/>
                </a:rPr>
                <a:t>DB</a:t>
              </a:r>
            </a:p>
          </p:txBody>
        </p:sp>
        <p:sp>
          <p:nvSpPr>
            <p:cNvPr id="131" name="Rectangle 130">
              <a:extLst>
                <a:ext uri="{FF2B5EF4-FFF2-40B4-BE49-F238E27FC236}">
                  <a16:creationId xmlns:a16="http://schemas.microsoft.com/office/drawing/2014/main" id="{1CC400BB-BA0C-4095-ACD8-EF7036BEB6BE}"/>
                </a:ext>
              </a:extLst>
            </p:cNvPr>
            <p:cNvSpPr/>
            <p:nvPr/>
          </p:nvSpPr>
          <p:spPr>
            <a:xfrm>
              <a:off x="5030785" y="4536002"/>
              <a:ext cx="732878" cy="302126"/>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algn="ctr" defTabSz="932418">
                <a:defRPr/>
              </a:pPr>
              <a:r>
                <a:rPr lang="en-US" sz="1632" b="1">
                  <a:solidFill>
                    <a:prstClr val="black">
                      <a:lumMod val="65000"/>
                      <a:lumOff val="35000"/>
                    </a:prstClr>
                  </a:solidFill>
                  <a:latin typeface="Calibri" panose="020F0502020204030204"/>
                </a:rPr>
                <a:t>…</a:t>
              </a:r>
            </a:p>
          </p:txBody>
        </p:sp>
      </p:grpSp>
      <p:grpSp>
        <p:nvGrpSpPr>
          <p:cNvPr id="23" name="Group 22">
            <a:extLst>
              <a:ext uri="{FF2B5EF4-FFF2-40B4-BE49-F238E27FC236}">
                <a16:creationId xmlns:a16="http://schemas.microsoft.com/office/drawing/2014/main" id="{02339545-3FC4-455F-8D4C-65F5DA6CB991}"/>
              </a:ext>
            </a:extLst>
          </p:cNvPr>
          <p:cNvGrpSpPr/>
          <p:nvPr/>
        </p:nvGrpSpPr>
        <p:grpSpPr>
          <a:xfrm>
            <a:off x="4274582" y="5682180"/>
            <a:ext cx="3344154" cy="1014494"/>
            <a:chOff x="4190283" y="5571271"/>
            <a:chExt cx="3278880" cy="994692"/>
          </a:xfrm>
        </p:grpSpPr>
        <p:sp>
          <p:nvSpPr>
            <p:cNvPr id="112" name="Rectangle 111">
              <a:extLst>
                <a:ext uri="{FF2B5EF4-FFF2-40B4-BE49-F238E27FC236}">
                  <a16:creationId xmlns:a16="http://schemas.microsoft.com/office/drawing/2014/main" id="{DA6B7B35-A9B6-4D55-9BB4-7FAE81C1508A}"/>
                </a:ext>
              </a:extLst>
            </p:cNvPr>
            <p:cNvSpPr/>
            <p:nvPr/>
          </p:nvSpPr>
          <p:spPr>
            <a:xfrm>
              <a:off x="4190283" y="5571271"/>
              <a:ext cx="3278880" cy="994692"/>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t" anchorCtr="0"/>
            <a:lstStyle/>
            <a:p>
              <a:pPr algn="ctr" defTabSz="932418">
                <a:defRPr/>
              </a:pPr>
              <a:r>
                <a:rPr lang="en-US" sz="1071" b="1">
                  <a:solidFill>
                    <a:prstClr val="black">
                      <a:lumMod val="65000"/>
                      <a:lumOff val="35000"/>
                    </a:prstClr>
                  </a:solidFill>
                  <a:latin typeface="Calibri" panose="020F0502020204030204"/>
                </a:rPr>
                <a:t>Spark Instance</a:t>
              </a:r>
            </a:p>
          </p:txBody>
        </p:sp>
        <p:sp>
          <p:nvSpPr>
            <p:cNvPr id="113" name="Rectangle 112">
              <a:extLst>
                <a:ext uri="{FF2B5EF4-FFF2-40B4-BE49-F238E27FC236}">
                  <a16:creationId xmlns:a16="http://schemas.microsoft.com/office/drawing/2014/main" id="{0CCA3B66-44E4-4723-8E99-1865FD80C6FD}"/>
                </a:ext>
              </a:extLst>
            </p:cNvPr>
            <p:cNvSpPr/>
            <p:nvPr/>
          </p:nvSpPr>
          <p:spPr>
            <a:xfrm>
              <a:off x="4322065" y="5914217"/>
              <a:ext cx="430750" cy="513956"/>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algn="ctr" defTabSz="932418">
                <a:defRPr/>
              </a:pPr>
              <a:r>
                <a:rPr lang="en-US" sz="1071" b="1">
                  <a:solidFill>
                    <a:prstClr val="black">
                      <a:lumMod val="65000"/>
                      <a:lumOff val="35000"/>
                    </a:prstClr>
                  </a:solidFill>
                  <a:latin typeface="Calibri" panose="020F0502020204030204"/>
                </a:rPr>
                <a:t>VM</a:t>
              </a:r>
            </a:p>
          </p:txBody>
        </p:sp>
        <p:sp>
          <p:nvSpPr>
            <p:cNvPr id="114" name="Rectangle 113">
              <a:extLst>
                <a:ext uri="{FF2B5EF4-FFF2-40B4-BE49-F238E27FC236}">
                  <a16:creationId xmlns:a16="http://schemas.microsoft.com/office/drawing/2014/main" id="{FA03099D-C630-4789-B289-88DAF0C79078}"/>
                </a:ext>
              </a:extLst>
            </p:cNvPr>
            <p:cNvSpPr/>
            <p:nvPr/>
          </p:nvSpPr>
          <p:spPr>
            <a:xfrm>
              <a:off x="4810321" y="5914217"/>
              <a:ext cx="430750" cy="513956"/>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algn="ctr" defTabSz="932418">
                <a:defRPr/>
              </a:pPr>
              <a:r>
                <a:rPr lang="en-US" sz="1071" b="1">
                  <a:solidFill>
                    <a:prstClr val="black">
                      <a:lumMod val="65000"/>
                      <a:lumOff val="35000"/>
                    </a:prstClr>
                  </a:solidFill>
                  <a:latin typeface="Calibri" panose="020F0502020204030204"/>
                </a:rPr>
                <a:t>VM</a:t>
              </a:r>
            </a:p>
          </p:txBody>
        </p:sp>
        <p:sp>
          <p:nvSpPr>
            <p:cNvPr id="115" name="Rectangle 114">
              <a:extLst>
                <a:ext uri="{FF2B5EF4-FFF2-40B4-BE49-F238E27FC236}">
                  <a16:creationId xmlns:a16="http://schemas.microsoft.com/office/drawing/2014/main" id="{99246A3E-1D2B-4A64-A19C-96911EA8193C}"/>
                </a:ext>
              </a:extLst>
            </p:cNvPr>
            <p:cNvSpPr/>
            <p:nvPr/>
          </p:nvSpPr>
          <p:spPr>
            <a:xfrm>
              <a:off x="5319113" y="5914217"/>
              <a:ext cx="430750" cy="513956"/>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algn="ctr" defTabSz="932418">
                <a:defRPr/>
              </a:pPr>
              <a:r>
                <a:rPr lang="en-US" sz="1071" b="1">
                  <a:solidFill>
                    <a:prstClr val="black">
                      <a:lumMod val="65000"/>
                      <a:lumOff val="35000"/>
                    </a:prstClr>
                  </a:solidFill>
                  <a:latin typeface="Calibri" panose="020F0502020204030204"/>
                </a:rPr>
                <a:t>VM</a:t>
              </a:r>
            </a:p>
          </p:txBody>
        </p:sp>
        <p:sp>
          <p:nvSpPr>
            <p:cNvPr id="124" name="Rectangle 123">
              <a:extLst>
                <a:ext uri="{FF2B5EF4-FFF2-40B4-BE49-F238E27FC236}">
                  <a16:creationId xmlns:a16="http://schemas.microsoft.com/office/drawing/2014/main" id="{927528E6-9D9E-406B-AC99-727E76D07DE0}"/>
                </a:ext>
              </a:extLst>
            </p:cNvPr>
            <p:cNvSpPr/>
            <p:nvPr/>
          </p:nvSpPr>
          <p:spPr>
            <a:xfrm>
              <a:off x="5828447" y="5914216"/>
              <a:ext cx="430750" cy="513956"/>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algn="ctr" defTabSz="932418">
                <a:defRPr/>
              </a:pPr>
              <a:r>
                <a:rPr lang="en-US" sz="1071" b="1">
                  <a:solidFill>
                    <a:prstClr val="black">
                      <a:lumMod val="65000"/>
                      <a:lumOff val="35000"/>
                    </a:prstClr>
                  </a:solidFill>
                  <a:latin typeface="Calibri" panose="020F0502020204030204"/>
                </a:rPr>
                <a:t>VM</a:t>
              </a:r>
            </a:p>
          </p:txBody>
        </p:sp>
        <p:sp>
          <p:nvSpPr>
            <p:cNvPr id="126" name="Rectangle 125">
              <a:extLst>
                <a:ext uri="{FF2B5EF4-FFF2-40B4-BE49-F238E27FC236}">
                  <a16:creationId xmlns:a16="http://schemas.microsoft.com/office/drawing/2014/main" id="{2140E832-7770-46E2-A44D-3812B06436F5}"/>
                </a:ext>
              </a:extLst>
            </p:cNvPr>
            <p:cNvSpPr/>
            <p:nvPr/>
          </p:nvSpPr>
          <p:spPr>
            <a:xfrm>
              <a:off x="6342972" y="5914216"/>
              <a:ext cx="430750" cy="513956"/>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algn="ctr" defTabSz="932418">
                <a:defRPr/>
              </a:pPr>
              <a:r>
                <a:rPr lang="en-US" sz="1071" b="1">
                  <a:solidFill>
                    <a:prstClr val="black">
                      <a:lumMod val="65000"/>
                      <a:lumOff val="35000"/>
                    </a:prstClr>
                  </a:solidFill>
                  <a:latin typeface="Calibri" panose="020F0502020204030204"/>
                </a:rPr>
                <a:t>VM</a:t>
              </a:r>
            </a:p>
          </p:txBody>
        </p:sp>
        <p:sp>
          <p:nvSpPr>
            <p:cNvPr id="139" name="Rectangle 138">
              <a:extLst>
                <a:ext uri="{FF2B5EF4-FFF2-40B4-BE49-F238E27FC236}">
                  <a16:creationId xmlns:a16="http://schemas.microsoft.com/office/drawing/2014/main" id="{B968E5F2-D1AE-42DF-80EB-7FD75ADF2333}"/>
                </a:ext>
              </a:extLst>
            </p:cNvPr>
            <p:cNvSpPr/>
            <p:nvPr/>
          </p:nvSpPr>
          <p:spPr>
            <a:xfrm>
              <a:off x="6852065" y="5914215"/>
              <a:ext cx="430750" cy="513956"/>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algn="ctr" defTabSz="932418">
                <a:defRPr/>
              </a:pPr>
              <a:r>
                <a:rPr lang="en-US" sz="1071" b="1">
                  <a:solidFill>
                    <a:prstClr val="black">
                      <a:lumMod val="65000"/>
                      <a:lumOff val="35000"/>
                    </a:prstClr>
                  </a:solidFill>
                  <a:latin typeface="Calibri" panose="020F0502020204030204"/>
                </a:rPr>
                <a:t>VM</a:t>
              </a:r>
            </a:p>
          </p:txBody>
        </p:sp>
      </p:grpSp>
      <p:sp>
        <p:nvSpPr>
          <p:cNvPr id="143" name="Title 1">
            <a:extLst>
              <a:ext uri="{FF2B5EF4-FFF2-40B4-BE49-F238E27FC236}">
                <a16:creationId xmlns:a16="http://schemas.microsoft.com/office/drawing/2014/main" id="{8F493389-C601-4038-8682-F8417C81ABEA}"/>
              </a:ext>
            </a:extLst>
          </p:cNvPr>
          <p:cNvSpPr txBox="1">
            <a:spLocks/>
          </p:cNvSpPr>
          <p:nvPr/>
        </p:nvSpPr>
        <p:spPr>
          <a:xfrm>
            <a:off x="400182" y="407192"/>
            <a:ext cx="7587629" cy="624135"/>
          </a:xfrm>
          <a:prstGeom prst="rect">
            <a:avLst/>
          </a:prstGeom>
        </p:spPr>
        <p:txBody>
          <a:bodyPr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932418">
              <a:defRPr/>
            </a:pPr>
            <a:r>
              <a:rPr lang="en-US" sz="3468" spc="-150">
                <a:ln w="3175">
                  <a:noFill/>
                </a:ln>
                <a:solidFill>
                  <a:schemeClr val="tx2"/>
                </a:solidFill>
                <a:ea typeface="+mn-ea"/>
                <a:cs typeface="Segoe UI" pitchFamily="34" charset="0"/>
              </a:rPr>
              <a:t>Spark Notebook Execution with the </a:t>
            </a:r>
            <a:br>
              <a:rPr lang="en-US" sz="3468" spc="-150">
                <a:ln w="3175">
                  <a:noFill/>
                </a:ln>
                <a:solidFill>
                  <a:schemeClr val="tx2"/>
                </a:solidFill>
                <a:ea typeface="+mn-ea"/>
                <a:cs typeface="Segoe UI" pitchFamily="34" charset="0"/>
              </a:rPr>
            </a:br>
            <a:r>
              <a:rPr lang="en-US" sz="3468" spc="-150">
                <a:ln w="3175">
                  <a:noFill/>
                </a:ln>
                <a:solidFill>
                  <a:schemeClr val="tx2"/>
                </a:solidFill>
                <a:ea typeface="+mn-ea"/>
                <a:cs typeface="Segoe UI" pitchFamily="34" charset="0"/>
              </a:rPr>
              <a:t>Synapse Job Service</a:t>
            </a:r>
          </a:p>
        </p:txBody>
      </p:sp>
      <p:pic>
        <p:nvPicPr>
          <p:cNvPr id="9" name="Graphic 8" descr="User">
            <a:extLst>
              <a:ext uri="{FF2B5EF4-FFF2-40B4-BE49-F238E27FC236}">
                <a16:creationId xmlns:a16="http://schemas.microsoft.com/office/drawing/2014/main" id="{1FE2C140-0880-4B84-8DAA-B3F322EBE3C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483008" y="1519495"/>
            <a:ext cx="702764" cy="702764"/>
          </a:xfrm>
          <a:prstGeom prst="rect">
            <a:avLst/>
          </a:prstGeom>
        </p:spPr>
      </p:pic>
      <p:cxnSp>
        <p:nvCxnSpPr>
          <p:cNvPr id="137" name="Straight Arrow Connector 136">
            <a:extLst>
              <a:ext uri="{FF2B5EF4-FFF2-40B4-BE49-F238E27FC236}">
                <a16:creationId xmlns:a16="http://schemas.microsoft.com/office/drawing/2014/main" id="{EF59575E-3C9E-43F6-AA3B-4D1F99A91CFA}"/>
              </a:ext>
            </a:extLst>
          </p:cNvPr>
          <p:cNvCxnSpPr>
            <a:stCxn id="7" idx="2"/>
            <a:endCxn id="113" idx="0"/>
          </p:cNvCxnSpPr>
          <p:nvPr/>
        </p:nvCxnSpPr>
        <p:spPr>
          <a:xfrm flipH="1">
            <a:off x="4628651" y="4939007"/>
            <a:ext cx="1447" cy="1092945"/>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25" name="Connector: Elbow 24">
            <a:extLst>
              <a:ext uri="{FF2B5EF4-FFF2-40B4-BE49-F238E27FC236}">
                <a16:creationId xmlns:a16="http://schemas.microsoft.com/office/drawing/2014/main" id="{BED184F0-D469-45AC-8967-625367AF4FAC}"/>
              </a:ext>
            </a:extLst>
          </p:cNvPr>
          <p:cNvCxnSpPr>
            <a:cxnSpLocks/>
            <a:stCxn id="4" idx="1"/>
            <a:endCxn id="113" idx="1"/>
          </p:cNvCxnSpPr>
          <p:nvPr/>
        </p:nvCxnSpPr>
        <p:spPr>
          <a:xfrm rot="10800000" flipH="1" flipV="1">
            <a:off x="4185771" y="3703411"/>
            <a:ext cx="223216" cy="2590636"/>
          </a:xfrm>
          <a:prstGeom prst="bentConnector3">
            <a:avLst>
              <a:gd name="adj1" fmla="val -351334"/>
            </a:avLst>
          </a:prstGeom>
          <a:ln w="28575">
            <a:solidFill>
              <a:schemeClr val="accent5"/>
            </a:solidFill>
            <a:headEnd type="none" w="lg" len="med"/>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09EB634C-62CF-4268-8EFD-D9EFBAAA0829}"/>
              </a:ext>
            </a:extLst>
          </p:cNvPr>
          <p:cNvCxnSpPr/>
          <p:nvPr/>
        </p:nvCxnSpPr>
        <p:spPr>
          <a:xfrm>
            <a:off x="4515529" y="2148732"/>
            <a:ext cx="0" cy="656397"/>
          </a:xfrm>
          <a:prstGeom prst="straightConnector1">
            <a:avLst/>
          </a:prstGeom>
          <a:ln w="28575">
            <a:solidFill>
              <a:schemeClr val="accent5"/>
            </a:solidFill>
            <a:headEnd type="none" w="lg" len="med"/>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39" name="Graphic 38" descr="Document">
            <a:extLst>
              <a:ext uri="{FF2B5EF4-FFF2-40B4-BE49-F238E27FC236}">
                <a16:creationId xmlns:a16="http://schemas.microsoft.com/office/drawing/2014/main" id="{1FB77288-B53D-486E-A49D-28643A2995E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142110" y="2249161"/>
            <a:ext cx="345749" cy="345749"/>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4319947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13"/>
                                        </p:tgtEl>
                                      </p:cBhvr>
                                    </p:animEffect>
                                    <p:animScale>
                                      <p:cBhvr>
                                        <p:cTn id="7" dur="250" autoRev="1" fill="hold"/>
                                        <p:tgtEl>
                                          <p:spTgt spid="13"/>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grpId="0" nodeType="clickEffect">
                                  <p:stCondLst>
                                    <p:cond delay="0"/>
                                  </p:stCondLst>
                                  <p:childTnLst>
                                    <p:animEffect transition="out" filter="fade">
                                      <p:cBhvr>
                                        <p:cTn id="11" dur="500" tmFilter="0, 0; .2, .5; .8, .5; 1, 0"/>
                                        <p:tgtEl>
                                          <p:spTgt spid="14"/>
                                        </p:tgtEl>
                                      </p:cBhvr>
                                    </p:animEffect>
                                    <p:animScale>
                                      <p:cBhvr>
                                        <p:cTn id="12" dur="250" autoRev="1" fill="hold"/>
                                        <p:tgtEl>
                                          <p:spTgt spid="14"/>
                                        </p:tgtEl>
                                      </p:cBhvr>
                                      <p:by x="105000" y="105000"/>
                                    </p:animScale>
                                  </p:childTnLst>
                                </p:cTn>
                              </p:par>
                            </p:childTnLst>
                          </p:cTn>
                        </p:par>
                      </p:childTnLst>
                    </p:cTn>
                  </p:par>
                  <p:par>
                    <p:cTn id="13" fill="hold">
                      <p:stCondLst>
                        <p:cond delay="indefinite"/>
                      </p:stCondLst>
                      <p:childTnLst>
                        <p:par>
                          <p:cTn id="14" fill="hold">
                            <p:stCondLst>
                              <p:cond delay="0"/>
                            </p:stCondLst>
                            <p:childTnLst>
                              <p:par>
                                <p:cTn id="15" presetID="26" presetClass="emph" presetSubtype="0" fill="hold" grpId="0" nodeType="clickEffect">
                                  <p:stCondLst>
                                    <p:cond delay="0"/>
                                  </p:stCondLst>
                                  <p:childTnLst>
                                    <p:animEffect transition="out" filter="fade">
                                      <p:cBhvr>
                                        <p:cTn id="16" dur="500" tmFilter="0, 0; .2, .5; .8, .5; 1, 0"/>
                                        <p:tgtEl>
                                          <p:spTgt spid="10"/>
                                        </p:tgtEl>
                                      </p:cBhvr>
                                    </p:animEffect>
                                    <p:animScale>
                                      <p:cBhvr>
                                        <p:cTn id="17" dur="250" autoRev="1" fill="hold"/>
                                        <p:tgtEl>
                                          <p:spTgt spid="10"/>
                                        </p:tgtEl>
                                      </p:cBhvr>
                                      <p:by x="105000" y="105000"/>
                                    </p:animScale>
                                  </p:childTnLst>
                                </p:cTn>
                              </p:par>
                            </p:childTnLst>
                          </p:cTn>
                        </p:par>
                      </p:childTnLst>
                    </p:cTn>
                  </p:par>
                  <p:par>
                    <p:cTn id="18" fill="hold">
                      <p:stCondLst>
                        <p:cond delay="indefinite"/>
                      </p:stCondLst>
                      <p:childTnLst>
                        <p:par>
                          <p:cTn id="19" fill="hold">
                            <p:stCondLst>
                              <p:cond delay="0"/>
                            </p:stCondLst>
                            <p:childTnLst>
                              <p:par>
                                <p:cTn id="20" presetID="26" presetClass="emph" presetSubtype="0" fill="hold" nodeType="clickEffect">
                                  <p:stCondLst>
                                    <p:cond delay="0"/>
                                  </p:stCondLst>
                                  <p:childTnLst>
                                    <p:animEffect transition="out" filter="fade">
                                      <p:cBhvr>
                                        <p:cTn id="21" dur="500" tmFilter="0, 0; .2, .5; .8, .5; 1, 0"/>
                                        <p:tgtEl>
                                          <p:spTgt spid="21"/>
                                        </p:tgtEl>
                                      </p:cBhvr>
                                    </p:animEffect>
                                    <p:animScale>
                                      <p:cBhvr>
                                        <p:cTn id="22" dur="250" autoRev="1" fill="hold"/>
                                        <p:tgtEl>
                                          <p:spTgt spid="21"/>
                                        </p:tgtEl>
                                      </p:cBhvr>
                                      <p:by x="105000" y="105000"/>
                                    </p:animScale>
                                  </p:childTnLst>
                                </p:cTn>
                              </p:par>
                            </p:childTnLst>
                          </p:cTn>
                        </p:par>
                      </p:childTnLst>
                    </p:cTn>
                  </p:par>
                  <p:par>
                    <p:cTn id="23" fill="hold">
                      <p:stCondLst>
                        <p:cond delay="indefinite"/>
                      </p:stCondLst>
                      <p:childTnLst>
                        <p:par>
                          <p:cTn id="24" fill="hold">
                            <p:stCondLst>
                              <p:cond delay="0"/>
                            </p:stCondLst>
                            <p:childTnLst>
                              <p:par>
                                <p:cTn id="25" presetID="26" presetClass="emph" presetSubtype="0" fill="hold" nodeType="clickEffect">
                                  <p:stCondLst>
                                    <p:cond delay="0"/>
                                  </p:stCondLst>
                                  <p:childTnLst>
                                    <p:animEffect transition="out" filter="fade">
                                      <p:cBhvr>
                                        <p:cTn id="26" dur="500" tmFilter="0, 0; .2, .5; .8, .5; 1, 0"/>
                                        <p:tgtEl>
                                          <p:spTgt spid="22"/>
                                        </p:tgtEl>
                                      </p:cBhvr>
                                    </p:animEffect>
                                    <p:animScale>
                                      <p:cBhvr>
                                        <p:cTn id="27" dur="250" autoRev="1" fill="hold"/>
                                        <p:tgtEl>
                                          <p:spTgt spid="22"/>
                                        </p:tgtEl>
                                      </p:cBhvr>
                                      <p:by x="105000" y="105000"/>
                                    </p:animScale>
                                  </p:childTnLst>
                                </p:cTn>
                              </p:par>
                            </p:childTnLst>
                          </p:cTn>
                        </p:par>
                      </p:childTnLst>
                    </p:cTn>
                  </p:par>
                  <p:par>
                    <p:cTn id="28" fill="hold">
                      <p:stCondLst>
                        <p:cond delay="indefinite"/>
                      </p:stCondLst>
                      <p:childTnLst>
                        <p:par>
                          <p:cTn id="29" fill="hold">
                            <p:stCondLst>
                              <p:cond delay="0"/>
                            </p:stCondLst>
                            <p:childTnLst>
                              <p:par>
                                <p:cTn id="30" presetID="26" presetClass="emph" presetSubtype="0" fill="hold" grpId="0" nodeType="clickEffect">
                                  <p:stCondLst>
                                    <p:cond delay="0"/>
                                  </p:stCondLst>
                                  <p:childTnLst>
                                    <p:animEffect transition="out" filter="fade">
                                      <p:cBhvr>
                                        <p:cTn id="31" dur="500" tmFilter="0, 0; .2, .5; .8, .5; 1, 0"/>
                                        <p:tgtEl>
                                          <p:spTgt spid="27"/>
                                        </p:tgtEl>
                                      </p:cBhvr>
                                    </p:animEffect>
                                    <p:animScale>
                                      <p:cBhvr>
                                        <p:cTn id="32" dur="250" autoRev="1" fill="hold"/>
                                        <p:tgtEl>
                                          <p:spTgt spid="27"/>
                                        </p:tgtEl>
                                      </p:cBhvr>
                                      <p:by x="105000" y="105000"/>
                                    </p:animScale>
                                  </p:childTnLst>
                                </p:cTn>
                              </p:par>
                            </p:childTnLst>
                          </p:cTn>
                        </p:par>
                        <p:par>
                          <p:cTn id="33" fill="hold">
                            <p:stCondLst>
                              <p:cond delay="500"/>
                            </p:stCondLst>
                            <p:childTnLst>
                              <p:par>
                                <p:cTn id="34" presetID="26" presetClass="emph" presetSubtype="0" fill="hold" grpId="0" nodeType="afterEffect">
                                  <p:stCondLst>
                                    <p:cond delay="0"/>
                                  </p:stCondLst>
                                  <p:childTnLst>
                                    <p:animEffect transition="out" filter="fade">
                                      <p:cBhvr>
                                        <p:cTn id="35" dur="500" tmFilter="0, 0; .2, .5; .8, .5; 1, 0"/>
                                        <p:tgtEl>
                                          <p:spTgt spid="32"/>
                                        </p:tgtEl>
                                      </p:cBhvr>
                                    </p:animEffect>
                                    <p:animScale>
                                      <p:cBhvr>
                                        <p:cTn id="36" dur="250" autoRev="1" fill="hold"/>
                                        <p:tgtEl>
                                          <p:spTgt spid="32"/>
                                        </p:tgtEl>
                                      </p:cBhvr>
                                      <p:by x="105000" y="105000"/>
                                    </p:animScale>
                                  </p:childTnLst>
                                </p:cTn>
                              </p:par>
                            </p:childTnLst>
                          </p:cTn>
                        </p:par>
                        <p:par>
                          <p:cTn id="37" fill="hold">
                            <p:stCondLst>
                              <p:cond delay="1000"/>
                            </p:stCondLst>
                            <p:childTnLst>
                              <p:par>
                                <p:cTn id="38" presetID="26" presetClass="emph" presetSubtype="0" fill="hold" nodeType="afterEffect">
                                  <p:stCondLst>
                                    <p:cond delay="0"/>
                                  </p:stCondLst>
                                  <p:childTnLst>
                                    <p:animEffect transition="out" filter="fade">
                                      <p:cBhvr>
                                        <p:cTn id="39" dur="500" tmFilter="0, 0; .2, .5; .8, .5; 1, 0"/>
                                        <p:tgtEl>
                                          <p:spTgt spid="23"/>
                                        </p:tgtEl>
                                      </p:cBhvr>
                                    </p:animEffect>
                                    <p:animScale>
                                      <p:cBhvr>
                                        <p:cTn id="40" dur="250" autoRev="1" fill="hold"/>
                                        <p:tgtEl>
                                          <p:spTgt spid="23"/>
                                        </p:tgtEl>
                                      </p:cBhvr>
                                      <p:by x="105000" y="105000"/>
                                    </p:animScale>
                                  </p:childTnLst>
                                </p:cTn>
                              </p:par>
                            </p:childTnLst>
                          </p:cTn>
                        </p:par>
                      </p:childTnLst>
                    </p:cTn>
                  </p:par>
                  <p:par>
                    <p:cTn id="41" fill="hold">
                      <p:stCondLst>
                        <p:cond delay="indefinite"/>
                      </p:stCondLst>
                      <p:childTnLst>
                        <p:par>
                          <p:cTn id="42" fill="hold">
                            <p:stCondLst>
                              <p:cond delay="0"/>
                            </p:stCondLst>
                            <p:childTnLst>
                              <p:par>
                                <p:cTn id="43" presetID="22" presetClass="entr" presetSubtype="1" fill="hold" nodeType="clickEffect">
                                  <p:stCondLst>
                                    <p:cond delay="0"/>
                                  </p:stCondLst>
                                  <p:childTnLst>
                                    <p:set>
                                      <p:cBhvr>
                                        <p:cTn id="44" dur="1" fill="hold">
                                          <p:stCondLst>
                                            <p:cond delay="0"/>
                                          </p:stCondLst>
                                        </p:cTn>
                                        <p:tgtEl>
                                          <p:spTgt spid="137"/>
                                        </p:tgtEl>
                                        <p:attrNameLst>
                                          <p:attrName>style.visibility</p:attrName>
                                        </p:attrNameLst>
                                      </p:cBhvr>
                                      <p:to>
                                        <p:strVal val="visible"/>
                                      </p:to>
                                    </p:set>
                                    <p:animEffect transition="in" filter="wipe(up)">
                                      <p:cBhvr>
                                        <p:cTn id="45" dur="500"/>
                                        <p:tgtEl>
                                          <p:spTgt spid="137"/>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1" fill="hold" nodeType="clickEffect">
                                  <p:stCondLst>
                                    <p:cond delay="0"/>
                                  </p:stCondLst>
                                  <p:childTnLst>
                                    <p:set>
                                      <p:cBhvr>
                                        <p:cTn id="49" dur="1" fill="hold">
                                          <p:stCondLst>
                                            <p:cond delay="0"/>
                                          </p:stCondLst>
                                        </p:cTn>
                                        <p:tgtEl>
                                          <p:spTgt spid="37"/>
                                        </p:tgtEl>
                                        <p:attrNameLst>
                                          <p:attrName>style.visibility</p:attrName>
                                        </p:attrNameLst>
                                      </p:cBhvr>
                                      <p:to>
                                        <p:strVal val="visible"/>
                                      </p:to>
                                    </p:set>
                                    <p:animEffect transition="in" filter="wipe(up)">
                                      <p:cBhvr>
                                        <p:cTn id="50" dur="500"/>
                                        <p:tgtEl>
                                          <p:spTgt spid="37"/>
                                        </p:tgtEl>
                                      </p:cBhvr>
                                    </p:animEffect>
                                  </p:childTnLst>
                                </p:cTn>
                              </p:par>
                              <p:par>
                                <p:cTn id="51" presetID="10" presetClass="entr" presetSubtype="0" fill="hold" nodeType="withEffect">
                                  <p:stCondLst>
                                    <p:cond delay="0"/>
                                  </p:stCondLst>
                                  <p:childTnLst>
                                    <p:set>
                                      <p:cBhvr>
                                        <p:cTn id="52" dur="1" fill="hold">
                                          <p:stCondLst>
                                            <p:cond delay="0"/>
                                          </p:stCondLst>
                                        </p:cTn>
                                        <p:tgtEl>
                                          <p:spTgt spid="39"/>
                                        </p:tgtEl>
                                        <p:attrNameLst>
                                          <p:attrName>style.visibility</p:attrName>
                                        </p:attrNameLst>
                                      </p:cBhvr>
                                      <p:to>
                                        <p:strVal val="visible"/>
                                      </p:to>
                                    </p:set>
                                    <p:animEffect transition="in" filter="fade">
                                      <p:cBhvr>
                                        <p:cTn id="53" dur="500"/>
                                        <p:tgtEl>
                                          <p:spTgt spid="39"/>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1" fill="hold" nodeType="clickEffect">
                                  <p:stCondLst>
                                    <p:cond delay="0"/>
                                  </p:stCondLst>
                                  <p:childTnLst>
                                    <p:set>
                                      <p:cBhvr>
                                        <p:cTn id="57" dur="1" fill="hold">
                                          <p:stCondLst>
                                            <p:cond delay="0"/>
                                          </p:stCondLst>
                                        </p:cTn>
                                        <p:tgtEl>
                                          <p:spTgt spid="25"/>
                                        </p:tgtEl>
                                        <p:attrNameLst>
                                          <p:attrName>style.visibility</p:attrName>
                                        </p:attrNameLst>
                                      </p:cBhvr>
                                      <p:to>
                                        <p:strVal val="visible"/>
                                      </p:to>
                                    </p:set>
                                    <p:animEffect transition="in" filter="wipe(up)">
                                      <p:cBhvr>
                                        <p:cTn id="58"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3" grpId="0" animBg="1"/>
      <p:bldP spid="14" grpId="0" animBg="1"/>
      <p:bldP spid="27" grpId="0" animBg="1"/>
      <p:bldP spid="32" grpId="0" animBg="1"/>
    </p:bldLst>
  </p:timing>
  <p:extLst mod="1">
    <p:ext uri="{6950BFC3-D8DA-4A85-94F7-54DA5524770B}">
      <p188:commentRel xmlns="" xmlns:p188="http://schemas.microsoft.com/office/powerpoint/2018/8/main" r:id="rId7"/>
    </p:ext>
  </p:extLs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252D33-0AC2-4F9F-B683-EC7C0CE989AF}"/>
              </a:ext>
            </a:extLst>
          </p:cNvPr>
          <p:cNvSpPr>
            <a:spLocks noGrp="1"/>
          </p:cNvSpPr>
          <p:nvPr>
            <p:ph type="title"/>
          </p:nvPr>
        </p:nvSpPr>
        <p:spPr>
          <a:xfrm>
            <a:off x="835589" y="283064"/>
            <a:ext cx="10744358" cy="690638"/>
          </a:xfrm>
        </p:spPr>
        <p:txBody>
          <a:bodyPr anchor="t"/>
          <a:lstStyle/>
          <a:p>
            <a:r>
              <a:rPr lang="en-US"/>
              <a:t>Synapse Spark Instance Creation</a:t>
            </a:r>
          </a:p>
        </p:txBody>
      </p:sp>
      <p:grpSp>
        <p:nvGrpSpPr>
          <p:cNvPr id="44" name="Group 43">
            <a:extLst>
              <a:ext uri="{FF2B5EF4-FFF2-40B4-BE49-F238E27FC236}">
                <a16:creationId xmlns:a16="http://schemas.microsoft.com/office/drawing/2014/main" id="{25BAD17D-58BD-4B27-B869-046613B78EB1}"/>
              </a:ext>
            </a:extLst>
          </p:cNvPr>
          <p:cNvGrpSpPr/>
          <p:nvPr/>
        </p:nvGrpSpPr>
        <p:grpSpPr>
          <a:xfrm>
            <a:off x="2068054" y="1353293"/>
            <a:ext cx="8524260" cy="4731747"/>
            <a:chOff x="274224" y="1314178"/>
            <a:chExt cx="8357876" cy="4639389"/>
          </a:xfrm>
        </p:grpSpPr>
        <p:sp>
          <p:nvSpPr>
            <p:cNvPr id="4" name="Rectangle 3">
              <a:extLst>
                <a:ext uri="{FF2B5EF4-FFF2-40B4-BE49-F238E27FC236}">
                  <a16:creationId xmlns:a16="http://schemas.microsoft.com/office/drawing/2014/main" id="{0A8CF605-78CF-4C90-A0C7-20F1219C5FE7}"/>
                </a:ext>
              </a:extLst>
            </p:cNvPr>
            <p:cNvSpPr/>
            <p:nvPr/>
          </p:nvSpPr>
          <p:spPr>
            <a:xfrm>
              <a:off x="2881324" y="1905959"/>
              <a:ext cx="5750776" cy="3083177"/>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defTabSz="932418">
                <a:defRPr/>
              </a:pPr>
              <a:r>
                <a:rPr lang="en-US" sz="1224" b="1">
                  <a:solidFill>
                    <a:prstClr val="black"/>
                  </a:solidFill>
                  <a:latin typeface="Calibri" panose="020F0502020204030204"/>
                </a:rPr>
                <a:t>Spark Instance</a:t>
              </a:r>
            </a:p>
            <a:p>
              <a:pPr algn="ctr" defTabSz="932418">
                <a:defRPr/>
              </a:pPr>
              <a:endParaRPr lang="en-US" sz="1122">
                <a:solidFill>
                  <a:prstClr val="black"/>
                </a:solidFill>
                <a:latin typeface="Calibri" panose="020F0502020204030204"/>
              </a:endParaRPr>
            </a:p>
          </p:txBody>
        </p:sp>
        <p:sp>
          <p:nvSpPr>
            <p:cNvPr id="5" name="Rectangle 4">
              <a:extLst>
                <a:ext uri="{FF2B5EF4-FFF2-40B4-BE49-F238E27FC236}">
                  <a16:creationId xmlns:a16="http://schemas.microsoft.com/office/drawing/2014/main" id="{36229F9C-E571-4AFC-B40B-61A8ABD72B14}"/>
                </a:ext>
              </a:extLst>
            </p:cNvPr>
            <p:cNvSpPr/>
            <p:nvPr/>
          </p:nvSpPr>
          <p:spPr>
            <a:xfrm>
              <a:off x="3007083" y="2241531"/>
              <a:ext cx="5499383" cy="2629441"/>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defTabSz="932418">
                <a:defRPr/>
              </a:pPr>
              <a:endParaRPr lang="en-US" sz="1020" b="1">
                <a:solidFill>
                  <a:prstClr val="black"/>
                </a:solidFill>
                <a:latin typeface="Calibri" panose="020F0502020204030204"/>
              </a:endParaRPr>
            </a:p>
          </p:txBody>
        </p:sp>
        <p:sp>
          <p:nvSpPr>
            <p:cNvPr id="6" name="Rectangle 5">
              <a:extLst>
                <a:ext uri="{FF2B5EF4-FFF2-40B4-BE49-F238E27FC236}">
                  <a16:creationId xmlns:a16="http://schemas.microsoft.com/office/drawing/2014/main" id="{E9991A7D-3AA5-470D-9F22-1CDC5F5158C0}"/>
                </a:ext>
              </a:extLst>
            </p:cNvPr>
            <p:cNvSpPr/>
            <p:nvPr/>
          </p:nvSpPr>
          <p:spPr>
            <a:xfrm>
              <a:off x="3098216" y="2480497"/>
              <a:ext cx="988586" cy="2306610"/>
            </a:xfrm>
            <a:prstGeom prst="rect">
              <a:avLst/>
            </a:prstGeom>
          </p:spPr>
          <p:style>
            <a:lnRef idx="2">
              <a:schemeClr val="accent3"/>
            </a:lnRef>
            <a:fillRef idx="1">
              <a:schemeClr val="lt1"/>
            </a:fillRef>
            <a:effectRef idx="0">
              <a:schemeClr val="accent3"/>
            </a:effectRef>
            <a:fontRef idx="minor">
              <a:schemeClr val="dk1"/>
            </a:fontRef>
          </p:style>
          <p:txBody>
            <a:bodyPr rtlCol="0" anchor="t"/>
            <a:lstStyle/>
            <a:p>
              <a:pPr algn="ctr" defTabSz="932418">
                <a:defRPr/>
              </a:pPr>
              <a:r>
                <a:rPr lang="en-US" sz="1071" b="1">
                  <a:solidFill>
                    <a:prstClr val="black"/>
                  </a:solidFill>
                  <a:latin typeface="Calibri" panose="020F0502020204030204"/>
                </a:rPr>
                <a:t>VM – 001</a:t>
              </a:r>
            </a:p>
          </p:txBody>
        </p:sp>
        <p:sp>
          <p:nvSpPr>
            <p:cNvPr id="7" name="Rectangle 6">
              <a:extLst>
                <a:ext uri="{FF2B5EF4-FFF2-40B4-BE49-F238E27FC236}">
                  <a16:creationId xmlns:a16="http://schemas.microsoft.com/office/drawing/2014/main" id="{DD334819-72AC-4EDE-91AE-F7E2D4617719}"/>
                </a:ext>
              </a:extLst>
            </p:cNvPr>
            <p:cNvSpPr/>
            <p:nvPr/>
          </p:nvSpPr>
          <p:spPr>
            <a:xfrm>
              <a:off x="3165752" y="4488649"/>
              <a:ext cx="853513" cy="231570"/>
            </a:xfrm>
            <a:prstGeom prst="rect">
              <a:avLst/>
            </a:prstGeom>
            <a:solidFill>
              <a:schemeClr val="tx2">
                <a:lumMod val="50000"/>
              </a:schemeClr>
            </a:solidFill>
          </p:spPr>
          <p:style>
            <a:lnRef idx="0">
              <a:schemeClr val="accent6"/>
            </a:lnRef>
            <a:fillRef idx="3">
              <a:schemeClr val="accent6"/>
            </a:fillRef>
            <a:effectRef idx="3">
              <a:schemeClr val="accent6"/>
            </a:effectRef>
            <a:fontRef idx="minor">
              <a:schemeClr val="lt1"/>
            </a:fontRef>
          </p:style>
          <p:txBody>
            <a:bodyPr rtlCol="0" anchor="ctr"/>
            <a:lstStyle/>
            <a:p>
              <a:pPr algn="ctr" defTabSz="932418">
                <a:defRPr/>
              </a:pPr>
              <a:r>
                <a:rPr lang="en-US" sz="816">
                  <a:solidFill>
                    <a:prstClr val="white"/>
                  </a:solidFill>
                  <a:latin typeface="Calibri" panose="020F0502020204030204"/>
                </a:rPr>
                <a:t>Node Agent</a:t>
              </a:r>
            </a:p>
          </p:txBody>
        </p:sp>
        <p:sp>
          <p:nvSpPr>
            <p:cNvPr id="8" name="Rectangle 7">
              <a:extLst>
                <a:ext uri="{FF2B5EF4-FFF2-40B4-BE49-F238E27FC236}">
                  <a16:creationId xmlns:a16="http://schemas.microsoft.com/office/drawing/2014/main" id="{0F920504-FAFE-4CBC-85D7-D19216AB9A93}"/>
                </a:ext>
              </a:extLst>
            </p:cNvPr>
            <p:cNvSpPr/>
            <p:nvPr/>
          </p:nvSpPr>
          <p:spPr>
            <a:xfrm>
              <a:off x="3160397" y="3079596"/>
              <a:ext cx="838897" cy="217366"/>
            </a:xfrm>
            <a:prstGeom prst="rect">
              <a:avLst/>
            </a:prstGeom>
            <a:solidFill>
              <a:srgbClr val="00B0F0"/>
            </a:solidFill>
          </p:spPr>
          <p:style>
            <a:lnRef idx="0">
              <a:schemeClr val="accent5"/>
            </a:lnRef>
            <a:fillRef idx="3">
              <a:schemeClr val="accent5"/>
            </a:fillRef>
            <a:effectRef idx="3">
              <a:schemeClr val="accent5"/>
            </a:effectRef>
            <a:fontRef idx="minor">
              <a:schemeClr val="lt1"/>
            </a:fontRef>
          </p:style>
          <p:txBody>
            <a:bodyPr rtlCol="0" anchor="ctr"/>
            <a:lstStyle/>
            <a:p>
              <a:pPr algn="ctr" defTabSz="932418">
                <a:defRPr/>
              </a:pPr>
              <a:r>
                <a:rPr lang="en-US" sz="816">
                  <a:solidFill>
                    <a:schemeClr val="tx1"/>
                  </a:solidFill>
                  <a:latin typeface="Calibri" panose="020F0502020204030204"/>
                </a:rPr>
                <a:t>Hive Metastore</a:t>
              </a:r>
              <a:endParaRPr lang="en-US" sz="816">
                <a:solidFill>
                  <a:schemeClr val="tx1"/>
                </a:solidFill>
                <a:latin typeface="Calibri" panose="020F0502020204030204"/>
                <a:cs typeface="Calibri"/>
              </a:endParaRPr>
            </a:p>
          </p:txBody>
        </p:sp>
        <p:sp>
          <p:nvSpPr>
            <p:cNvPr id="9" name="Rectangle 8">
              <a:extLst>
                <a:ext uri="{FF2B5EF4-FFF2-40B4-BE49-F238E27FC236}">
                  <a16:creationId xmlns:a16="http://schemas.microsoft.com/office/drawing/2014/main" id="{80B08651-DAC0-42EA-8403-3B4DA14E2C0D}"/>
                </a:ext>
              </a:extLst>
            </p:cNvPr>
            <p:cNvSpPr/>
            <p:nvPr/>
          </p:nvSpPr>
          <p:spPr>
            <a:xfrm>
              <a:off x="3165754" y="4204394"/>
              <a:ext cx="853513" cy="217366"/>
            </a:xfrm>
            <a:prstGeom prst="rect">
              <a:avLst/>
            </a:prstGeom>
            <a:solidFill>
              <a:schemeClr val="bg2">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defTabSz="932418">
                <a:defRPr/>
              </a:pPr>
              <a:r>
                <a:rPr lang="en-US" sz="816">
                  <a:solidFill>
                    <a:schemeClr val="tx1"/>
                  </a:solidFill>
                  <a:latin typeface="Calibri" panose="020F0502020204030204"/>
                </a:rPr>
                <a:t>YARN RM - 01</a:t>
              </a:r>
            </a:p>
          </p:txBody>
        </p:sp>
        <p:sp>
          <p:nvSpPr>
            <p:cNvPr id="10" name="Rectangle 9">
              <a:extLst>
                <a:ext uri="{FF2B5EF4-FFF2-40B4-BE49-F238E27FC236}">
                  <a16:creationId xmlns:a16="http://schemas.microsoft.com/office/drawing/2014/main" id="{C1D8FB63-E107-4436-A0F5-EC3171FF9244}"/>
                </a:ext>
              </a:extLst>
            </p:cNvPr>
            <p:cNvSpPr/>
            <p:nvPr/>
          </p:nvSpPr>
          <p:spPr>
            <a:xfrm>
              <a:off x="3165753" y="3917126"/>
              <a:ext cx="853513" cy="217366"/>
            </a:xfrm>
            <a:prstGeom prst="rect">
              <a:avLst/>
            </a:prstGeom>
            <a:solidFill>
              <a:schemeClr val="bg2">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defTabSz="932418">
                <a:defRPr/>
              </a:pPr>
              <a:r>
                <a:rPr lang="en-US" sz="816">
                  <a:solidFill>
                    <a:schemeClr val="tx1"/>
                  </a:solidFill>
                  <a:latin typeface="Calibri" panose="020F0502020204030204"/>
                </a:rPr>
                <a:t>Zookeeper - 01</a:t>
              </a:r>
            </a:p>
          </p:txBody>
        </p:sp>
        <p:sp>
          <p:nvSpPr>
            <p:cNvPr id="11" name="Rectangle 10">
              <a:extLst>
                <a:ext uri="{FF2B5EF4-FFF2-40B4-BE49-F238E27FC236}">
                  <a16:creationId xmlns:a16="http://schemas.microsoft.com/office/drawing/2014/main" id="{488973B8-4737-4C51-AFB4-16A18A4273E0}"/>
                </a:ext>
              </a:extLst>
            </p:cNvPr>
            <p:cNvSpPr/>
            <p:nvPr/>
          </p:nvSpPr>
          <p:spPr>
            <a:xfrm>
              <a:off x="3165752" y="3629855"/>
              <a:ext cx="853513" cy="217366"/>
            </a:xfrm>
            <a:prstGeom prst="rect">
              <a:avLst/>
            </a:prstGeom>
            <a:solidFill>
              <a:schemeClr val="bg2">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defTabSz="932418">
                <a:defRPr/>
              </a:pPr>
              <a:r>
                <a:rPr lang="en-US" sz="816">
                  <a:solidFill>
                    <a:schemeClr val="tx1"/>
                  </a:solidFill>
                  <a:latin typeface="Calibri" panose="020F0502020204030204"/>
                </a:rPr>
                <a:t>Livy - 01</a:t>
              </a:r>
            </a:p>
          </p:txBody>
        </p:sp>
        <p:sp>
          <p:nvSpPr>
            <p:cNvPr id="12" name="Rectangle 11">
              <a:extLst>
                <a:ext uri="{FF2B5EF4-FFF2-40B4-BE49-F238E27FC236}">
                  <a16:creationId xmlns:a16="http://schemas.microsoft.com/office/drawing/2014/main" id="{F86A1C25-B2D1-4F96-9DDD-BABD9C4CDA7B}"/>
                </a:ext>
              </a:extLst>
            </p:cNvPr>
            <p:cNvSpPr/>
            <p:nvPr/>
          </p:nvSpPr>
          <p:spPr>
            <a:xfrm>
              <a:off x="4174488" y="2480497"/>
              <a:ext cx="988586" cy="2306610"/>
            </a:xfrm>
            <a:prstGeom prst="rect">
              <a:avLst/>
            </a:prstGeom>
          </p:spPr>
          <p:style>
            <a:lnRef idx="2">
              <a:schemeClr val="accent3"/>
            </a:lnRef>
            <a:fillRef idx="1">
              <a:schemeClr val="lt1"/>
            </a:fillRef>
            <a:effectRef idx="0">
              <a:schemeClr val="accent3"/>
            </a:effectRef>
            <a:fontRef idx="minor">
              <a:schemeClr val="dk1"/>
            </a:fontRef>
          </p:style>
          <p:txBody>
            <a:bodyPr rtlCol="0" anchor="t"/>
            <a:lstStyle/>
            <a:p>
              <a:pPr algn="ctr" defTabSz="932418">
                <a:defRPr/>
              </a:pPr>
              <a:r>
                <a:rPr lang="en-US" sz="1071" b="1">
                  <a:solidFill>
                    <a:prstClr val="black"/>
                  </a:solidFill>
                  <a:latin typeface="Calibri" panose="020F0502020204030204"/>
                </a:rPr>
                <a:t>VM – 002</a:t>
              </a:r>
            </a:p>
          </p:txBody>
        </p:sp>
        <p:sp>
          <p:nvSpPr>
            <p:cNvPr id="13" name="Rectangle 12">
              <a:extLst>
                <a:ext uri="{FF2B5EF4-FFF2-40B4-BE49-F238E27FC236}">
                  <a16:creationId xmlns:a16="http://schemas.microsoft.com/office/drawing/2014/main" id="{DDBF148C-A06F-4B38-B8C7-381E9FD97F5A}"/>
                </a:ext>
              </a:extLst>
            </p:cNvPr>
            <p:cNvSpPr/>
            <p:nvPr/>
          </p:nvSpPr>
          <p:spPr>
            <a:xfrm>
              <a:off x="4242023" y="4488649"/>
              <a:ext cx="853513" cy="231570"/>
            </a:xfrm>
            <a:prstGeom prst="rect">
              <a:avLst/>
            </a:prstGeom>
            <a:solidFill>
              <a:schemeClr val="tx2">
                <a:lumMod val="50000"/>
              </a:schemeClr>
            </a:solidFill>
          </p:spPr>
          <p:style>
            <a:lnRef idx="0">
              <a:schemeClr val="accent6"/>
            </a:lnRef>
            <a:fillRef idx="3">
              <a:schemeClr val="accent6"/>
            </a:fillRef>
            <a:effectRef idx="3">
              <a:schemeClr val="accent6"/>
            </a:effectRef>
            <a:fontRef idx="minor">
              <a:schemeClr val="lt1"/>
            </a:fontRef>
          </p:style>
          <p:txBody>
            <a:bodyPr rtlCol="0" anchor="ctr"/>
            <a:lstStyle/>
            <a:p>
              <a:pPr algn="ctr" defTabSz="932418">
                <a:defRPr/>
              </a:pPr>
              <a:r>
                <a:rPr lang="en-US" sz="816">
                  <a:solidFill>
                    <a:prstClr val="white"/>
                  </a:solidFill>
                  <a:latin typeface="Calibri" panose="020F0502020204030204"/>
                </a:rPr>
                <a:t>Node Agent</a:t>
              </a:r>
            </a:p>
          </p:txBody>
        </p:sp>
        <p:sp>
          <p:nvSpPr>
            <p:cNvPr id="14" name="Rectangle 13">
              <a:extLst>
                <a:ext uri="{FF2B5EF4-FFF2-40B4-BE49-F238E27FC236}">
                  <a16:creationId xmlns:a16="http://schemas.microsoft.com/office/drawing/2014/main" id="{C96F354D-BE1F-4DEB-A0ED-5BD62D5FF80B}"/>
                </a:ext>
              </a:extLst>
            </p:cNvPr>
            <p:cNvSpPr/>
            <p:nvPr/>
          </p:nvSpPr>
          <p:spPr>
            <a:xfrm>
              <a:off x="4242025" y="4204394"/>
              <a:ext cx="853513" cy="217366"/>
            </a:xfrm>
            <a:prstGeom prst="rect">
              <a:avLst/>
            </a:prstGeom>
            <a:solidFill>
              <a:schemeClr val="bg2">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defTabSz="932418">
                <a:defRPr/>
              </a:pPr>
              <a:r>
                <a:rPr lang="en-US" sz="816">
                  <a:solidFill>
                    <a:schemeClr val="tx1"/>
                  </a:solidFill>
                  <a:latin typeface="Calibri" panose="020F0502020204030204"/>
                </a:rPr>
                <a:t>YARN RM - 02</a:t>
              </a:r>
            </a:p>
          </p:txBody>
        </p:sp>
        <p:sp>
          <p:nvSpPr>
            <p:cNvPr id="15" name="Rectangle 14">
              <a:extLst>
                <a:ext uri="{FF2B5EF4-FFF2-40B4-BE49-F238E27FC236}">
                  <a16:creationId xmlns:a16="http://schemas.microsoft.com/office/drawing/2014/main" id="{32C1730D-FB5E-4D42-BA6D-812E6F06C429}"/>
                </a:ext>
              </a:extLst>
            </p:cNvPr>
            <p:cNvSpPr/>
            <p:nvPr/>
          </p:nvSpPr>
          <p:spPr>
            <a:xfrm>
              <a:off x="4242024" y="3917126"/>
              <a:ext cx="853513" cy="217366"/>
            </a:xfrm>
            <a:prstGeom prst="rect">
              <a:avLst/>
            </a:prstGeom>
            <a:solidFill>
              <a:schemeClr val="bg2">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defTabSz="932418">
                <a:defRPr/>
              </a:pPr>
              <a:r>
                <a:rPr lang="en-US" sz="816">
                  <a:solidFill>
                    <a:schemeClr val="tx1"/>
                  </a:solidFill>
                  <a:latin typeface="Calibri" panose="020F0502020204030204"/>
                </a:rPr>
                <a:t>Zookeeper - 02</a:t>
              </a:r>
            </a:p>
          </p:txBody>
        </p:sp>
        <p:sp>
          <p:nvSpPr>
            <p:cNvPr id="16" name="Rectangle 15">
              <a:extLst>
                <a:ext uri="{FF2B5EF4-FFF2-40B4-BE49-F238E27FC236}">
                  <a16:creationId xmlns:a16="http://schemas.microsoft.com/office/drawing/2014/main" id="{DB14FFC6-46CB-4CAF-B59A-97A280D0A3BA}"/>
                </a:ext>
              </a:extLst>
            </p:cNvPr>
            <p:cNvSpPr/>
            <p:nvPr/>
          </p:nvSpPr>
          <p:spPr>
            <a:xfrm>
              <a:off x="5250759" y="2480498"/>
              <a:ext cx="988586" cy="2306609"/>
            </a:xfrm>
            <a:prstGeom prst="rect">
              <a:avLst/>
            </a:prstGeom>
          </p:spPr>
          <p:style>
            <a:lnRef idx="2">
              <a:schemeClr val="accent3"/>
            </a:lnRef>
            <a:fillRef idx="1">
              <a:schemeClr val="lt1"/>
            </a:fillRef>
            <a:effectRef idx="0">
              <a:schemeClr val="accent3"/>
            </a:effectRef>
            <a:fontRef idx="minor">
              <a:schemeClr val="dk1"/>
            </a:fontRef>
          </p:style>
          <p:txBody>
            <a:bodyPr rtlCol="0" anchor="t"/>
            <a:lstStyle/>
            <a:p>
              <a:pPr algn="ctr" defTabSz="932418">
                <a:defRPr/>
              </a:pPr>
              <a:r>
                <a:rPr lang="en-US" sz="1071" b="1">
                  <a:solidFill>
                    <a:prstClr val="black"/>
                  </a:solidFill>
                  <a:latin typeface="Calibri" panose="020F0502020204030204"/>
                </a:rPr>
                <a:t>VM – 003</a:t>
              </a:r>
            </a:p>
          </p:txBody>
        </p:sp>
        <p:sp>
          <p:nvSpPr>
            <p:cNvPr id="17" name="Rectangle 16">
              <a:extLst>
                <a:ext uri="{FF2B5EF4-FFF2-40B4-BE49-F238E27FC236}">
                  <a16:creationId xmlns:a16="http://schemas.microsoft.com/office/drawing/2014/main" id="{6C11C00E-B178-4A92-BF93-97EAD58B731B}"/>
                </a:ext>
              </a:extLst>
            </p:cNvPr>
            <p:cNvSpPr/>
            <p:nvPr/>
          </p:nvSpPr>
          <p:spPr>
            <a:xfrm>
              <a:off x="5318296" y="4488648"/>
              <a:ext cx="853513" cy="231570"/>
            </a:xfrm>
            <a:prstGeom prst="rect">
              <a:avLst/>
            </a:prstGeom>
            <a:solidFill>
              <a:schemeClr val="tx2">
                <a:lumMod val="50000"/>
              </a:schemeClr>
            </a:solidFill>
          </p:spPr>
          <p:style>
            <a:lnRef idx="0">
              <a:schemeClr val="accent6"/>
            </a:lnRef>
            <a:fillRef idx="3">
              <a:schemeClr val="accent6"/>
            </a:fillRef>
            <a:effectRef idx="3">
              <a:schemeClr val="accent6"/>
            </a:effectRef>
            <a:fontRef idx="minor">
              <a:schemeClr val="lt1"/>
            </a:fontRef>
          </p:style>
          <p:txBody>
            <a:bodyPr rtlCol="0" anchor="ctr"/>
            <a:lstStyle/>
            <a:p>
              <a:pPr algn="ctr" defTabSz="932418">
                <a:defRPr/>
              </a:pPr>
              <a:r>
                <a:rPr lang="en-US" sz="816">
                  <a:solidFill>
                    <a:prstClr val="white"/>
                  </a:solidFill>
                  <a:latin typeface="Calibri" panose="020F0502020204030204"/>
                </a:rPr>
                <a:t>Node Agent</a:t>
              </a:r>
            </a:p>
          </p:txBody>
        </p:sp>
        <p:sp>
          <p:nvSpPr>
            <p:cNvPr id="18" name="Rectangle 17">
              <a:extLst>
                <a:ext uri="{FF2B5EF4-FFF2-40B4-BE49-F238E27FC236}">
                  <a16:creationId xmlns:a16="http://schemas.microsoft.com/office/drawing/2014/main" id="{EAEA4A30-C5BA-411D-BD77-5CA8CA738D3C}"/>
                </a:ext>
              </a:extLst>
            </p:cNvPr>
            <p:cNvSpPr/>
            <p:nvPr/>
          </p:nvSpPr>
          <p:spPr>
            <a:xfrm>
              <a:off x="5318297" y="4204393"/>
              <a:ext cx="853513" cy="217366"/>
            </a:xfrm>
            <a:prstGeom prst="rect">
              <a:avLst/>
            </a:prstGeom>
            <a:solidFill>
              <a:schemeClr val="bg2">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defTabSz="932418">
                <a:defRPr/>
              </a:pPr>
              <a:r>
                <a:rPr lang="en-US" sz="816">
                  <a:solidFill>
                    <a:schemeClr val="tx1"/>
                  </a:solidFill>
                  <a:latin typeface="Calibri" panose="020F0502020204030204"/>
                </a:rPr>
                <a:t>YARN NM - 03</a:t>
              </a:r>
            </a:p>
          </p:txBody>
        </p:sp>
        <p:sp>
          <p:nvSpPr>
            <p:cNvPr id="19" name="Rectangle 18">
              <a:extLst>
                <a:ext uri="{FF2B5EF4-FFF2-40B4-BE49-F238E27FC236}">
                  <a16:creationId xmlns:a16="http://schemas.microsoft.com/office/drawing/2014/main" id="{A81AC45A-F6FB-4539-92A1-082A1AEA450C}"/>
                </a:ext>
              </a:extLst>
            </p:cNvPr>
            <p:cNvSpPr/>
            <p:nvPr/>
          </p:nvSpPr>
          <p:spPr>
            <a:xfrm>
              <a:off x="5318297" y="3917125"/>
              <a:ext cx="853513" cy="217366"/>
            </a:xfrm>
            <a:prstGeom prst="rect">
              <a:avLst/>
            </a:prstGeom>
            <a:solidFill>
              <a:schemeClr val="bg2">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defTabSz="932418">
                <a:defRPr/>
              </a:pPr>
              <a:r>
                <a:rPr lang="en-US" sz="816">
                  <a:solidFill>
                    <a:schemeClr val="tx1"/>
                  </a:solidFill>
                  <a:latin typeface="Calibri" panose="020F0502020204030204"/>
                </a:rPr>
                <a:t>Zookeeper - 03</a:t>
              </a:r>
            </a:p>
          </p:txBody>
        </p:sp>
        <p:sp>
          <p:nvSpPr>
            <p:cNvPr id="20" name="Rectangle 19">
              <a:extLst>
                <a:ext uri="{FF2B5EF4-FFF2-40B4-BE49-F238E27FC236}">
                  <a16:creationId xmlns:a16="http://schemas.microsoft.com/office/drawing/2014/main" id="{3465886D-559F-436C-B85A-112CA4D0EA75}"/>
                </a:ext>
              </a:extLst>
            </p:cNvPr>
            <p:cNvSpPr/>
            <p:nvPr/>
          </p:nvSpPr>
          <p:spPr>
            <a:xfrm>
              <a:off x="6323132" y="2480495"/>
              <a:ext cx="988586" cy="2306610"/>
            </a:xfrm>
            <a:prstGeom prst="rect">
              <a:avLst/>
            </a:prstGeom>
          </p:spPr>
          <p:style>
            <a:lnRef idx="2">
              <a:schemeClr val="accent3"/>
            </a:lnRef>
            <a:fillRef idx="1">
              <a:schemeClr val="lt1"/>
            </a:fillRef>
            <a:effectRef idx="0">
              <a:schemeClr val="accent3"/>
            </a:effectRef>
            <a:fontRef idx="minor">
              <a:schemeClr val="dk1"/>
            </a:fontRef>
          </p:style>
          <p:txBody>
            <a:bodyPr rtlCol="0" anchor="t"/>
            <a:lstStyle/>
            <a:p>
              <a:pPr algn="ctr" defTabSz="932418">
                <a:defRPr/>
              </a:pPr>
              <a:r>
                <a:rPr lang="en-US" sz="1071" b="1">
                  <a:solidFill>
                    <a:prstClr val="black"/>
                  </a:solidFill>
                  <a:latin typeface="Calibri" panose="020F0502020204030204"/>
                </a:rPr>
                <a:t>VM – 004</a:t>
              </a:r>
            </a:p>
          </p:txBody>
        </p:sp>
        <p:sp>
          <p:nvSpPr>
            <p:cNvPr id="21" name="Rectangle 20">
              <a:extLst>
                <a:ext uri="{FF2B5EF4-FFF2-40B4-BE49-F238E27FC236}">
                  <a16:creationId xmlns:a16="http://schemas.microsoft.com/office/drawing/2014/main" id="{53588DD9-FAE2-4A63-A669-8A8F1E7E9EFE}"/>
                </a:ext>
              </a:extLst>
            </p:cNvPr>
            <p:cNvSpPr/>
            <p:nvPr/>
          </p:nvSpPr>
          <p:spPr>
            <a:xfrm>
              <a:off x="6390668" y="4488647"/>
              <a:ext cx="853513" cy="231570"/>
            </a:xfrm>
            <a:prstGeom prst="rect">
              <a:avLst/>
            </a:prstGeom>
            <a:solidFill>
              <a:schemeClr val="tx2">
                <a:lumMod val="50000"/>
              </a:schemeClr>
            </a:solidFill>
          </p:spPr>
          <p:style>
            <a:lnRef idx="0">
              <a:schemeClr val="accent6"/>
            </a:lnRef>
            <a:fillRef idx="3">
              <a:schemeClr val="accent6"/>
            </a:fillRef>
            <a:effectRef idx="3">
              <a:schemeClr val="accent6"/>
            </a:effectRef>
            <a:fontRef idx="minor">
              <a:schemeClr val="lt1"/>
            </a:fontRef>
          </p:style>
          <p:txBody>
            <a:bodyPr rtlCol="0" anchor="ctr"/>
            <a:lstStyle/>
            <a:p>
              <a:pPr algn="ctr" defTabSz="932418">
                <a:defRPr/>
              </a:pPr>
              <a:r>
                <a:rPr lang="en-US" sz="816">
                  <a:solidFill>
                    <a:prstClr val="white"/>
                  </a:solidFill>
                  <a:latin typeface="Calibri" panose="020F0502020204030204"/>
                </a:rPr>
                <a:t>Node Agent</a:t>
              </a:r>
            </a:p>
          </p:txBody>
        </p:sp>
        <p:sp>
          <p:nvSpPr>
            <p:cNvPr id="22" name="Rectangle 21">
              <a:extLst>
                <a:ext uri="{FF2B5EF4-FFF2-40B4-BE49-F238E27FC236}">
                  <a16:creationId xmlns:a16="http://schemas.microsoft.com/office/drawing/2014/main" id="{4E3759E1-6DC8-4B4B-BE81-26B0280796CE}"/>
                </a:ext>
              </a:extLst>
            </p:cNvPr>
            <p:cNvSpPr/>
            <p:nvPr/>
          </p:nvSpPr>
          <p:spPr>
            <a:xfrm>
              <a:off x="6390670" y="4204392"/>
              <a:ext cx="853513" cy="217366"/>
            </a:xfrm>
            <a:prstGeom prst="rect">
              <a:avLst/>
            </a:prstGeom>
            <a:solidFill>
              <a:schemeClr val="bg2">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defTabSz="932418">
                <a:defRPr/>
              </a:pPr>
              <a:r>
                <a:rPr lang="en-US" sz="816">
                  <a:solidFill>
                    <a:schemeClr val="tx1"/>
                  </a:solidFill>
                  <a:latin typeface="Calibri" panose="020F0502020204030204"/>
                </a:rPr>
                <a:t>YARN NM - 04</a:t>
              </a:r>
            </a:p>
          </p:txBody>
        </p:sp>
        <p:sp>
          <p:nvSpPr>
            <p:cNvPr id="23" name="TextBox 22">
              <a:extLst>
                <a:ext uri="{FF2B5EF4-FFF2-40B4-BE49-F238E27FC236}">
                  <a16:creationId xmlns:a16="http://schemas.microsoft.com/office/drawing/2014/main" id="{5E0739D0-D7FE-47DF-B57A-D3A57A1F9E5B}"/>
                </a:ext>
              </a:extLst>
            </p:cNvPr>
            <p:cNvSpPr txBox="1"/>
            <p:nvPr/>
          </p:nvSpPr>
          <p:spPr>
            <a:xfrm>
              <a:off x="7976386" y="2248564"/>
              <a:ext cx="559690" cy="249264"/>
            </a:xfrm>
            <a:prstGeom prst="rect">
              <a:avLst/>
            </a:prstGeom>
            <a:noFill/>
          </p:spPr>
          <p:txBody>
            <a:bodyPr wrap="none" rtlCol="0">
              <a:spAutoFit/>
            </a:bodyPr>
            <a:lstStyle/>
            <a:p>
              <a:pPr defTabSz="932418">
                <a:defRPr/>
              </a:pPr>
              <a:r>
                <a:rPr lang="en-US" sz="1020">
                  <a:solidFill>
                    <a:prstClr val="black"/>
                  </a:solidFill>
                  <a:latin typeface="Calibri" panose="020F0502020204030204"/>
                </a:rPr>
                <a:t>Subnet</a:t>
              </a:r>
            </a:p>
          </p:txBody>
        </p:sp>
        <p:sp>
          <p:nvSpPr>
            <p:cNvPr id="24" name="Rectangle 23">
              <a:extLst>
                <a:ext uri="{FF2B5EF4-FFF2-40B4-BE49-F238E27FC236}">
                  <a16:creationId xmlns:a16="http://schemas.microsoft.com/office/drawing/2014/main" id="{DEE34FD7-4141-4350-B515-E1CE18FB3AEF}"/>
                </a:ext>
              </a:extLst>
            </p:cNvPr>
            <p:cNvSpPr/>
            <p:nvPr/>
          </p:nvSpPr>
          <p:spPr>
            <a:xfrm>
              <a:off x="7418958" y="2480495"/>
              <a:ext cx="988586" cy="2307441"/>
            </a:xfrm>
            <a:prstGeom prst="rect">
              <a:avLst/>
            </a:prstGeom>
            <a:solidFill>
              <a:schemeClr val="tx2"/>
            </a:solidFill>
          </p:spPr>
          <p:style>
            <a:lnRef idx="0">
              <a:schemeClr val="accent3"/>
            </a:lnRef>
            <a:fillRef idx="3">
              <a:schemeClr val="accent3"/>
            </a:fillRef>
            <a:effectRef idx="3">
              <a:schemeClr val="accent3"/>
            </a:effectRef>
            <a:fontRef idx="minor">
              <a:schemeClr val="lt1"/>
            </a:fontRef>
          </p:style>
          <p:txBody>
            <a:bodyPr rtlCol="0" anchor="t"/>
            <a:lstStyle/>
            <a:p>
              <a:pPr algn="ctr" defTabSz="932418">
                <a:defRPr/>
              </a:pPr>
              <a:r>
                <a:rPr lang="en-US" sz="1071" b="1">
                  <a:solidFill>
                    <a:prstClr val="white"/>
                  </a:solidFill>
                  <a:latin typeface="Calibri" panose="020F0502020204030204"/>
                </a:rPr>
                <a:t>VM – 005</a:t>
              </a:r>
            </a:p>
          </p:txBody>
        </p:sp>
        <p:sp>
          <p:nvSpPr>
            <p:cNvPr id="25" name="Rectangle 24">
              <a:extLst>
                <a:ext uri="{FF2B5EF4-FFF2-40B4-BE49-F238E27FC236}">
                  <a16:creationId xmlns:a16="http://schemas.microsoft.com/office/drawing/2014/main" id="{8D88E19E-ABB9-41CA-80E8-525E78313CC6}"/>
                </a:ext>
              </a:extLst>
            </p:cNvPr>
            <p:cNvSpPr/>
            <p:nvPr/>
          </p:nvSpPr>
          <p:spPr>
            <a:xfrm>
              <a:off x="7486493" y="4489477"/>
              <a:ext cx="853513" cy="231570"/>
            </a:xfrm>
            <a:prstGeom prst="rect">
              <a:avLst/>
            </a:prstGeom>
            <a:solidFill>
              <a:schemeClr val="tx2">
                <a:lumMod val="50000"/>
              </a:schemeClr>
            </a:solidFill>
          </p:spPr>
          <p:style>
            <a:lnRef idx="0">
              <a:schemeClr val="accent3"/>
            </a:lnRef>
            <a:fillRef idx="3">
              <a:schemeClr val="accent3"/>
            </a:fillRef>
            <a:effectRef idx="3">
              <a:schemeClr val="accent3"/>
            </a:effectRef>
            <a:fontRef idx="minor">
              <a:schemeClr val="lt1"/>
            </a:fontRef>
          </p:style>
          <p:txBody>
            <a:bodyPr rtlCol="0" anchor="ctr"/>
            <a:lstStyle/>
            <a:p>
              <a:pPr algn="ctr" defTabSz="932418">
                <a:defRPr/>
              </a:pPr>
              <a:r>
                <a:rPr lang="en-US" sz="816">
                  <a:solidFill>
                    <a:prstClr val="white"/>
                  </a:solidFill>
                  <a:latin typeface="Calibri" panose="020F0502020204030204"/>
                </a:rPr>
                <a:t>Node Agent</a:t>
              </a:r>
            </a:p>
          </p:txBody>
        </p:sp>
        <p:sp>
          <p:nvSpPr>
            <p:cNvPr id="26" name="Rectangle 25">
              <a:extLst>
                <a:ext uri="{FF2B5EF4-FFF2-40B4-BE49-F238E27FC236}">
                  <a16:creationId xmlns:a16="http://schemas.microsoft.com/office/drawing/2014/main" id="{6648FB39-2A22-4A4B-9320-673D1D526B28}"/>
                </a:ext>
              </a:extLst>
            </p:cNvPr>
            <p:cNvSpPr/>
            <p:nvPr/>
          </p:nvSpPr>
          <p:spPr>
            <a:xfrm>
              <a:off x="1009567" y="4975622"/>
              <a:ext cx="1373506" cy="683491"/>
            </a:xfrm>
            <a:prstGeom prst="rect">
              <a:avLst/>
            </a:prstGeom>
            <a:solidFill>
              <a:schemeClr val="tx2">
                <a:lumMod val="75000"/>
              </a:schemeClr>
            </a:solidFill>
          </p:spPr>
          <p:style>
            <a:lnRef idx="0">
              <a:schemeClr val="accent6"/>
            </a:lnRef>
            <a:fillRef idx="3">
              <a:schemeClr val="accent6"/>
            </a:fillRef>
            <a:effectRef idx="3">
              <a:schemeClr val="accent6"/>
            </a:effectRef>
            <a:fontRef idx="minor">
              <a:schemeClr val="lt1"/>
            </a:fontRef>
          </p:style>
          <p:txBody>
            <a:bodyPr rtlCol="0" anchor="ctr" anchorCtr="0"/>
            <a:lstStyle/>
            <a:p>
              <a:pPr algn="ctr" defTabSz="932418">
                <a:defRPr/>
              </a:pPr>
              <a:r>
                <a:rPr lang="en-US" sz="1224" b="1">
                  <a:solidFill>
                    <a:prstClr val="white"/>
                  </a:solidFill>
                  <a:latin typeface="Calibri" panose="020F0502020204030204"/>
                </a:rPr>
                <a:t>Synapse Cluster </a:t>
              </a:r>
            </a:p>
            <a:p>
              <a:pPr algn="ctr" defTabSz="932418">
                <a:defRPr/>
              </a:pPr>
              <a:r>
                <a:rPr lang="en-US" sz="1224" b="1">
                  <a:solidFill>
                    <a:prstClr val="white"/>
                  </a:solidFill>
                  <a:latin typeface="Calibri" panose="020F0502020204030204"/>
                </a:rPr>
                <a:t>Service</a:t>
              </a:r>
            </a:p>
            <a:p>
              <a:pPr algn="ctr" defTabSz="932418">
                <a:defRPr/>
              </a:pPr>
              <a:r>
                <a:rPr lang="en-US" sz="1224" b="1">
                  <a:solidFill>
                    <a:prstClr val="white"/>
                  </a:solidFill>
                  <a:latin typeface="Calibri" panose="020F0502020204030204"/>
                </a:rPr>
                <a:t>(Control Plane)</a:t>
              </a:r>
            </a:p>
          </p:txBody>
        </p:sp>
        <p:cxnSp>
          <p:nvCxnSpPr>
            <p:cNvPr id="27" name="Connector: Elbow 26">
              <a:extLst>
                <a:ext uri="{FF2B5EF4-FFF2-40B4-BE49-F238E27FC236}">
                  <a16:creationId xmlns:a16="http://schemas.microsoft.com/office/drawing/2014/main" id="{D9B8B447-27AF-4B04-B701-EC847177E3CA}"/>
                </a:ext>
              </a:extLst>
            </p:cNvPr>
            <p:cNvCxnSpPr>
              <a:cxnSpLocks/>
            </p:cNvCxnSpPr>
            <p:nvPr/>
          </p:nvCxnSpPr>
          <p:spPr>
            <a:xfrm rot="10800000" flipV="1">
              <a:off x="2222799" y="4732992"/>
              <a:ext cx="5759689" cy="592113"/>
            </a:xfrm>
            <a:prstGeom prst="bentConnector3">
              <a:avLst>
                <a:gd name="adj1" fmla="val 16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B7A417A7-0A01-420C-A56F-3BEA6D1E9726}"/>
                </a:ext>
              </a:extLst>
            </p:cNvPr>
            <p:cNvCxnSpPr>
              <a:cxnSpLocks/>
            </p:cNvCxnSpPr>
            <p:nvPr/>
          </p:nvCxnSpPr>
          <p:spPr>
            <a:xfrm flipH="1">
              <a:off x="4645575" y="4730066"/>
              <a:ext cx="4988" cy="56631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AD7C9EB7-0E2C-433F-903F-7203C833CC80}"/>
                </a:ext>
              </a:extLst>
            </p:cNvPr>
            <p:cNvCxnSpPr>
              <a:cxnSpLocks/>
            </p:cNvCxnSpPr>
            <p:nvPr/>
          </p:nvCxnSpPr>
          <p:spPr>
            <a:xfrm>
              <a:off x="6808507" y="4732993"/>
              <a:ext cx="0" cy="55947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BD77E8B1-2DF2-4825-8C31-3B7A428CDD26}"/>
                </a:ext>
              </a:extLst>
            </p:cNvPr>
            <p:cNvCxnSpPr>
              <a:cxnSpLocks/>
            </p:cNvCxnSpPr>
            <p:nvPr/>
          </p:nvCxnSpPr>
          <p:spPr>
            <a:xfrm>
              <a:off x="5735632" y="4732993"/>
              <a:ext cx="0" cy="56973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4119C72B-B591-4307-AEF3-13ECEAB8A73D}"/>
                </a:ext>
              </a:extLst>
            </p:cNvPr>
            <p:cNvCxnSpPr>
              <a:cxnSpLocks/>
            </p:cNvCxnSpPr>
            <p:nvPr/>
          </p:nvCxnSpPr>
          <p:spPr>
            <a:xfrm flipH="1">
              <a:off x="3601930" y="4726651"/>
              <a:ext cx="4988" cy="56631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Arrow: Right 31">
              <a:extLst>
                <a:ext uri="{FF2B5EF4-FFF2-40B4-BE49-F238E27FC236}">
                  <a16:creationId xmlns:a16="http://schemas.microsoft.com/office/drawing/2014/main" id="{BA9A3D9B-443E-4918-AE54-B3F7ACB5E0EB}"/>
                </a:ext>
              </a:extLst>
            </p:cNvPr>
            <p:cNvSpPr/>
            <p:nvPr/>
          </p:nvSpPr>
          <p:spPr>
            <a:xfrm>
              <a:off x="2902403" y="5592845"/>
              <a:ext cx="2854308" cy="360722"/>
            </a:xfrm>
            <a:prstGeom prst="rightArrow">
              <a:avLst/>
            </a:prstGeom>
          </p:spPr>
          <p:style>
            <a:lnRef idx="2">
              <a:schemeClr val="accent5"/>
            </a:lnRef>
            <a:fillRef idx="1">
              <a:schemeClr val="lt1"/>
            </a:fillRef>
            <a:effectRef idx="0">
              <a:schemeClr val="accent5"/>
            </a:effectRef>
            <a:fontRef idx="minor">
              <a:schemeClr val="dk1"/>
            </a:fontRef>
          </p:style>
          <p:txBody>
            <a:bodyPr rtlCol="0" anchor="ctr"/>
            <a:lstStyle/>
            <a:p>
              <a:pPr algn="ctr" defTabSz="932418">
                <a:defRPr/>
              </a:pPr>
              <a:r>
                <a:rPr lang="en-US" sz="1428">
                  <a:solidFill>
                    <a:prstClr val="black"/>
                  </a:solidFill>
                  <a:latin typeface="Calibri" panose="020F0502020204030204"/>
                </a:rPr>
                <a:t>Heartbeat sequence</a:t>
              </a:r>
            </a:p>
          </p:txBody>
        </p:sp>
        <p:sp>
          <p:nvSpPr>
            <p:cNvPr id="33" name="Rectangle 32">
              <a:extLst>
                <a:ext uri="{FF2B5EF4-FFF2-40B4-BE49-F238E27FC236}">
                  <a16:creationId xmlns:a16="http://schemas.microsoft.com/office/drawing/2014/main" id="{B0CF601F-C66C-41C5-BA21-D17ECF87A42F}"/>
                </a:ext>
              </a:extLst>
            </p:cNvPr>
            <p:cNvSpPr/>
            <p:nvPr/>
          </p:nvSpPr>
          <p:spPr>
            <a:xfrm>
              <a:off x="1043092" y="1379474"/>
              <a:ext cx="1373506" cy="507219"/>
            </a:xfrm>
            <a:prstGeom prst="rect">
              <a:avLst/>
            </a:prstGeom>
            <a:solidFill>
              <a:schemeClr val="tx2">
                <a:lumMod val="75000"/>
              </a:schemeClr>
            </a:solidFill>
          </p:spPr>
          <p:style>
            <a:lnRef idx="0">
              <a:schemeClr val="accent5"/>
            </a:lnRef>
            <a:fillRef idx="3">
              <a:schemeClr val="accent5"/>
            </a:fillRef>
            <a:effectRef idx="3">
              <a:schemeClr val="accent5"/>
            </a:effectRef>
            <a:fontRef idx="minor">
              <a:schemeClr val="lt1"/>
            </a:fontRef>
          </p:style>
          <p:txBody>
            <a:bodyPr rtlCol="0" anchor="ctr"/>
            <a:lstStyle/>
            <a:p>
              <a:pPr algn="ctr" defTabSz="932418">
                <a:defRPr/>
              </a:pPr>
              <a:r>
                <a:rPr lang="en-US" sz="1224" b="1">
                  <a:solidFill>
                    <a:prstClr val="white"/>
                  </a:solidFill>
                  <a:latin typeface="Calibri" panose="020F0502020204030204"/>
                </a:rPr>
                <a:t>Azure Resource Provider</a:t>
              </a:r>
            </a:p>
          </p:txBody>
        </p:sp>
        <p:cxnSp>
          <p:nvCxnSpPr>
            <p:cNvPr id="34" name="Straight Arrow Connector 33">
              <a:extLst>
                <a:ext uri="{FF2B5EF4-FFF2-40B4-BE49-F238E27FC236}">
                  <a16:creationId xmlns:a16="http://schemas.microsoft.com/office/drawing/2014/main" id="{4B41274C-9D23-4975-A79E-53C1C317CEBD}"/>
                </a:ext>
              </a:extLst>
            </p:cNvPr>
            <p:cNvCxnSpPr>
              <a:cxnSpLocks/>
              <a:stCxn id="26" idx="0"/>
              <a:endCxn id="33" idx="2"/>
            </p:cNvCxnSpPr>
            <p:nvPr/>
          </p:nvCxnSpPr>
          <p:spPr>
            <a:xfrm flipV="1">
              <a:off x="1696320" y="1886693"/>
              <a:ext cx="0" cy="3088929"/>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35" name="Connector: Elbow 34">
              <a:extLst>
                <a:ext uri="{FF2B5EF4-FFF2-40B4-BE49-F238E27FC236}">
                  <a16:creationId xmlns:a16="http://schemas.microsoft.com/office/drawing/2014/main" id="{CA0C16FE-DC18-4BA3-BFD8-073F7427F0A3}"/>
                </a:ext>
              </a:extLst>
            </p:cNvPr>
            <p:cNvCxnSpPr>
              <a:cxnSpLocks/>
              <a:stCxn id="33" idx="3"/>
              <a:endCxn id="4" idx="0"/>
            </p:cNvCxnSpPr>
            <p:nvPr/>
          </p:nvCxnSpPr>
          <p:spPr>
            <a:xfrm>
              <a:off x="2416597" y="1633084"/>
              <a:ext cx="3340114" cy="272874"/>
            </a:xfrm>
            <a:prstGeom prst="bentConnector2">
              <a:avLst/>
            </a:prstGeom>
            <a:ln w="19050">
              <a:prstDash val="dash"/>
              <a:tailEnd type="triangle"/>
            </a:ln>
          </p:spPr>
          <p:style>
            <a:lnRef idx="1">
              <a:schemeClr val="dk1"/>
            </a:lnRef>
            <a:fillRef idx="0">
              <a:schemeClr val="dk1"/>
            </a:fillRef>
            <a:effectRef idx="0">
              <a:schemeClr val="dk1"/>
            </a:effectRef>
            <a:fontRef idx="minor">
              <a:schemeClr val="tx1"/>
            </a:fontRef>
          </p:style>
        </p:cxnSp>
        <p:sp>
          <p:nvSpPr>
            <p:cNvPr id="36" name="TextBox 35">
              <a:extLst>
                <a:ext uri="{FF2B5EF4-FFF2-40B4-BE49-F238E27FC236}">
                  <a16:creationId xmlns:a16="http://schemas.microsoft.com/office/drawing/2014/main" id="{9B082A7D-35CA-4E77-AB0F-8A5523A83D23}"/>
                </a:ext>
              </a:extLst>
            </p:cNvPr>
            <p:cNvSpPr txBox="1"/>
            <p:nvPr/>
          </p:nvSpPr>
          <p:spPr>
            <a:xfrm>
              <a:off x="506012" y="2258694"/>
              <a:ext cx="1136689" cy="429141"/>
            </a:xfrm>
            <a:prstGeom prst="rect">
              <a:avLst/>
            </a:prstGeom>
            <a:solidFill>
              <a:schemeClr val="bg1"/>
            </a:solidFill>
          </p:spPr>
          <p:txBody>
            <a:bodyPr wrap="square" rtlCol="0">
              <a:spAutoFit/>
            </a:bodyPr>
            <a:lstStyle/>
            <a:p>
              <a:pPr defTabSz="932418">
                <a:defRPr/>
              </a:pPr>
              <a:r>
                <a:rPr lang="en-US" sz="1122">
                  <a:solidFill>
                    <a:prstClr val="black"/>
                  </a:solidFill>
                  <a:latin typeface="Calibri" panose="020F0502020204030204"/>
                </a:rPr>
                <a:t>Create VMs with</a:t>
              </a:r>
            </a:p>
            <a:p>
              <a:pPr defTabSz="932418">
                <a:defRPr/>
              </a:pPr>
              <a:r>
                <a:rPr lang="en-US" sz="1122">
                  <a:solidFill>
                    <a:prstClr val="black"/>
                  </a:solidFill>
                  <a:latin typeface="Calibri" panose="020F0502020204030204"/>
                </a:rPr>
                <a:t>Specialized VHD</a:t>
              </a:r>
            </a:p>
          </p:txBody>
        </p:sp>
        <p:sp>
          <p:nvSpPr>
            <p:cNvPr id="37" name="TextBox 36">
              <a:extLst>
                <a:ext uri="{FF2B5EF4-FFF2-40B4-BE49-F238E27FC236}">
                  <a16:creationId xmlns:a16="http://schemas.microsoft.com/office/drawing/2014/main" id="{96A08B71-60E7-434C-9862-5C5612BA5B7A}"/>
                </a:ext>
              </a:extLst>
            </p:cNvPr>
            <p:cNvSpPr txBox="1"/>
            <p:nvPr/>
          </p:nvSpPr>
          <p:spPr>
            <a:xfrm>
              <a:off x="3224016" y="1314178"/>
              <a:ext cx="1590499" cy="264972"/>
            </a:xfrm>
            <a:prstGeom prst="rect">
              <a:avLst/>
            </a:prstGeom>
            <a:solidFill>
              <a:schemeClr val="bg1"/>
            </a:solidFill>
          </p:spPr>
          <p:txBody>
            <a:bodyPr wrap="square" rtlCol="0">
              <a:spAutoFit/>
            </a:bodyPr>
            <a:lstStyle/>
            <a:p>
              <a:pPr defTabSz="932418">
                <a:defRPr/>
              </a:pPr>
              <a:r>
                <a:rPr lang="en-US" sz="1122">
                  <a:solidFill>
                    <a:prstClr val="black"/>
                  </a:solidFill>
                  <a:latin typeface="Calibri" panose="020F0502020204030204"/>
                </a:rPr>
                <a:t>Provision Resources </a:t>
              </a:r>
            </a:p>
          </p:txBody>
        </p:sp>
        <p:sp>
          <p:nvSpPr>
            <p:cNvPr id="38" name="Arrow: Right 37">
              <a:extLst>
                <a:ext uri="{FF2B5EF4-FFF2-40B4-BE49-F238E27FC236}">
                  <a16:creationId xmlns:a16="http://schemas.microsoft.com/office/drawing/2014/main" id="{FC0DDBE8-F7F0-4287-BC7C-5DA8220A3273}"/>
                </a:ext>
              </a:extLst>
            </p:cNvPr>
            <p:cNvSpPr/>
            <p:nvPr/>
          </p:nvSpPr>
          <p:spPr>
            <a:xfrm>
              <a:off x="357711" y="5199808"/>
              <a:ext cx="474039" cy="235118"/>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defTabSz="932418">
                <a:defRPr/>
              </a:pPr>
              <a:endParaRPr lang="en-US" sz="1020">
                <a:solidFill>
                  <a:prstClr val="black"/>
                </a:solidFill>
                <a:latin typeface="Calibri" panose="020F0502020204030204"/>
              </a:endParaRPr>
            </a:p>
          </p:txBody>
        </p:sp>
        <p:sp>
          <p:nvSpPr>
            <p:cNvPr id="39" name="TextBox 38">
              <a:extLst>
                <a:ext uri="{FF2B5EF4-FFF2-40B4-BE49-F238E27FC236}">
                  <a16:creationId xmlns:a16="http://schemas.microsoft.com/office/drawing/2014/main" id="{CD765C5E-D7A6-4C55-A97F-F74B757D69C7}"/>
                </a:ext>
              </a:extLst>
            </p:cNvPr>
            <p:cNvSpPr txBox="1"/>
            <p:nvPr/>
          </p:nvSpPr>
          <p:spPr>
            <a:xfrm>
              <a:off x="2680014" y="5166462"/>
              <a:ext cx="865820" cy="264972"/>
            </a:xfrm>
            <a:prstGeom prst="rect">
              <a:avLst/>
            </a:prstGeom>
            <a:solidFill>
              <a:schemeClr val="bg1"/>
            </a:solidFill>
          </p:spPr>
          <p:txBody>
            <a:bodyPr wrap="none" rtlCol="0">
              <a:spAutoFit/>
            </a:bodyPr>
            <a:lstStyle/>
            <a:p>
              <a:pPr defTabSz="932418">
                <a:defRPr/>
              </a:pPr>
              <a:r>
                <a:rPr lang="en-US" sz="1122">
                  <a:solidFill>
                    <a:prstClr val="black"/>
                  </a:solidFill>
                  <a:latin typeface="Calibri" panose="020F0502020204030204"/>
                </a:rPr>
                <a:t>Heartbeats </a:t>
              </a:r>
            </a:p>
          </p:txBody>
        </p:sp>
        <p:sp>
          <p:nvSpPr>
            <p:cNvPr id="40" name="TextBox 39">
              <a:extLst>
                <a:ext uri="{FF2B5EF4-FFF2-40B4-BE49-F238E27FC236}">
                  <a16:creationId xmlns:a16="http://schemas.microsoft.com/office/drawing/2014/main" id="{A98038C4-E66C-448B-BE98-6807C803E017}"/>
                </a:ext>
              </a:extLst>
            </p:cNvPr>
            <p:cNvSpPr txBox="1"/>
            <p:nvPr/>
          </p:nvSpPr>
          <p:spPr>
            <a:xfrm>
              <a:off x="500949" y="4677590"/>
              <a:ext cx="1016480" cy="264972"/>
            </a:xfrm>
            <a:prstGeom prst="rect">
              <a:avLst/>
            </a:prstGeom>
            <a:solidFill>
              <a:schemeClr val="bg1"/>
            </a:solidFill>
          </p:spPr>
          <p:txBody>
            <a:bodyPr wrap="none" rtlCol="0">
              <a:spAutoFit/>
            </a:bodyPr>
            <a:lstStyle/>
            <a:p>
              <a:pPr defTabSz="932418">
                <a:defRPr/>
              </a:pPr>
              <a:r>
                <a:rPr lang="en-US" sz="1122">
                  <a:solidFill>
                    <a:prstClr val="black"/>
                  </a:solidFill>
                  <a:latin typeface="Calibri" panose="020F0502020204030204"/>
                </a:rPr>
                <a:t>Create Cluster</a:t>
              </a:r>
            </a:p>
          </p:txBody>
        </p:sp>
        <p:sp>
          <p:nvSpPr>
            <p:cNvPr id="41" name="Rectangle 40">
              <a:extLst>
                <a:ext uri="{FF2B5EF4-FFF2-40B4-BE49-F238E27FC236}">
                  <a16:creationId xmlns:a16="http://schemas.microsoft.com/office/drawing/2014/main" id="{4F562B81-C84F-4198-9AC8-4C2819528333}"/>
                </a:ext>
              </a:extLst>
            </p:cNvPr>
            <p:cNvSpPr/>
            <p:nvPr/>
          </p:nvSpPr>
          <p:spPr>
            <a:xfrm>
              <a:off x="4260464" y="3629855"/>
              <a:ext cx="853513" cy="217366"/>
            </a:xfrm>
            <a:prstGeom prst="rect">
              <a:avLst/>
            </a:prstGeom>
            <a:solidFill>
              <a:schemeClr val="bg2">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defTabSz="932418">
                <a:defRPr/>
              </a:pPr>
              <a:r>
                <a:rPr lang="en-US" sz="816">
                  <a:solidFill>
                    <a:schemeClr val="tx1"/>
                  </a:solidFill>
                  <a:latin typeface="Calibri" panose="020F0502020204030204"/>
                </a:rPr>
                <a:t>YARN NM - 02</a:t>
              </a:r>
            </a:p>
          </p:txBody>
        </p:sp>
        <p:sp>
          <p:nvSpPr>
            <p:cNvPr id="43" name="Rectangle 42">
              <a:extLst>
                <a:ext uri="{FF2B5EF4-FFF2-40B4-BE49-F238E27FC236}">
                  <a16:creationId xmlns:a16="http://schemas.microsoft.com/office/drawing/2014/main" id="{4F80389C-8E50-4719-9648-EFD765EF005F}"/>
                </a:ext>
              </a:extLst>
            </p:cNvPr>
            <p:cNvSpPr/>
            <p:nvPr/>
          </p:nvSpPr>
          <p:spPr>
            <a:xfrm>
              <a:off x="3160397" y="3356055"/>
              <a:ext cx="838897" cy="217366"/>
            </a:xfrm>
            <a:prstGeom prst="rect">
              <a:avLst/>
            </a:prstGeom>
            <a:solidFill>
              <a:schemeClr val="bg2">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defTabSz="932418">
                <a:defRPr/>
              </a:pPr>
              <a:r>
                <a:rPr lang="en-US" sz="816">
                  <a:solidFill>
                    <a:schemeClr val="tx1"/>
                  </a:solidFill>
                  <a:latin typeface="Calibri" panose="020F0502020204030204"/>
                </a:rPr>
                <a:t>YARN NM - 01</a:t>
              </a:r>
            </a:p>
          </p:txBody>
        </p:sp>
        <p:sp>
          <p:nvSpPr>
            <p:cNvPr id="51" name="Rectangle 50">
              <a:extLst>
                <a:ext uri="{FF2B5EF4-FFF2-40B4-BE49-F238E27FC236}">
                  <a16:creationId xmlns:a16="http://schemas.microsoft.com/office/drawing/2014/main" id="{D19FC081-33B1-414C-AC36-72D263EE1063}"/>
                </a:ext>
              </a:extLst>
            </p:cNvPr>
            <p:cNvSpPr/>
            <p:nvPr/>
          </p:nvSpPr>
          <p:spPr>
            <a:xfrm>
              <a:off x="3160397" y="2741748"/>
              <a:ext cx="838897" cy="293163"/>
            </a:xfrm>
            <a:prstGeom prst="rect">
              <a:avLst/>
            </a:prstGeom>
            <a:solidFill>
              <a:schemeClr val="tx2"/>
            </a:solidFill>
          </p:spPr>
          <p:style>
            <a:lnRef idx="0">
              <a:schemeClr val="accent5"/>
            </a:lnRef>
            <a:fillRef idx="3">
              <a:schemeClr val="accent5"/>
            </a:fillRef>
            <a:effectRef idx="3">
              <a:schemeClr val="accent5"/>
            </a:effectRef>
            <a:fontRef idx="minor">
              <a:schemeClr val="lt1"/>
            </a:fontRef>
          </p:style>
          <p:txBody>
            <a:bodyPr rtlCol="0" anchor="ctr"/>
            <a:lstStyle/>
            <a:p>
              <a:pPr algn="ctr" defTabSz="932418">
                <a:defRPr/>
              </a:pPr>
              <a:r>
                <a:rPr lang="en-US" sz="918">
                  <a:solidFill>
                    <a:schemeClr val="bg1"/>
                  </a:solidFill>
                  <a:latin typeface="Calibri" panose="020F0502020204030204"/>
                </a:rPr>
                <a:t>Spark Executors</a:t>
              </a:r>
            </a:p>
          </p:txBody>
        </p:sp>
        <p:sp>
          <p:nvSpPr>
            <p:cNvPr id="52" name="Rectangle 51">
              <a:extLst>
                <a:ext uri="{FF2B5EF4-FFF2-40B4-BE49-F238E27FC236}">
                  <a16:creationId xmlns:a16="http://schemas.microsoft.com/office/drawing/2014/main" id="{3EC2A38B-A469-4AB5-94A2-2AAEEA66A3F5}"/>
                </a:ext>
              </a:extLst>
            </p:cNvPr>
            <p:cNvSpPr/>
            <p:nvPr/>
          </p:nvSpPr>
          <p:spPr>
            <a:xfrm>
              <a:off x="4236668" y="2747223"/>
              <a:ext cx="838897" cy="812727"/>
            </a:xfrm>
            <a:prstGeom prst="rect">
              <a:avLst/>
            </a:prstGeom>
            <a:solidFill>
              <a:schemeClr val="tx2"/>
            </a:solidFill>
          </p:spPr>
          <p:style>
            <a:lnRef idx="0">
              <a:schemeClr val="accent5"/>
            </a:lnRef>
            <a:fillRef idx="3">
              <a:schemeClr val="accent5"/>
            </a:fillRef>
            <a:effectRef idx="3">
              <a:schemeClr val="accent5"/>
            </a:effectRef>
            <a:fontRef idx="minor">
              <a:schemeClr val="lt1"/>
            </a:fontRef>
          </p:style>
          <p:txBody>
            <a:bodyPr rtlCol="0" anchor="ctr"/>
            <a:lstStyle/>
            <a:p>
              <a:pPr algn="ctr" defTabSz="932418">
                <a:defRPr/>
              </a:pPr>
              <a:r>
                <a:rPr lang="en-US" sz="918">
                  <a:solidFill>
                    <a:schemeClr val="bg1"/>
                  </a:solidFill>
                  <a:latin typeface="Calibri" panose="020F0502020204030204"/>
                </a:rPr>
                <a:t>Spark Executors</a:t>
              </a:r>
            </a:p>
          </p:txBody>
        </p:sp>
        <p:sp>
          <p:nvSpPr>
            <p:cNvPr id="53" name="Rectangle 52">
              <a:extLst>
                <a:ext uri="{FF2B5EF4-FFF2-40B4-BE49-F238E27FC236}">
                  <a16:creationId xmlns:a16="http://schemas.microsoft.com/office/drawing/2014/main" id="{EE4A97DC-0231-4709-8779-BA3B56844CE9}"/>
                </a:ext>
              </a:extLst>
            </p:cNvPr>
            <p:cNvSpPr/>
            <p:nvPr/>
          </p:nvSpPr>
          <p:spPr>
            <a:xfrm>
              <a:off x="5332912" y="2743523"/>
              <a:ext cx="838897" cy="1089735"/>
            </a:xfrm>
            <a:prstGeom prst="rect">
              <a:avLst/>
            </a:prstGeom>
            <a:solidFill>
              <a:schemeClr val="tx2"/>
            </a:solidFill>
          </p:spPr>
          <p:style>
            <a:lnRef idx="0">
              <a:schemeClr val="accent5"/>
            </a:lnRef>
            <a:fillRef idx="3">
              <a:schemeClr val="accent5"/>
            </a:fillRef>
            <a:effectRef idx="3">
              <a:schemeClr val="accent5"/>
            </a:effectRef>
            <a:fontRef idx="minor">
              <a:schemeClr val="lt1"/>
            </a:fontRef>
          </p:style>
          <p:txBody>
            <a:bodyPr rtlCol="0" anchor="ctr"/>
            <a:lstStyle/>
            <a:p>
              <a:pPr algn="ctr" defTabSz="932418">
                <a:defRPr/>
              </a:pPr>
              <a:r>
                <a:rPr lang="en-US" sz="918">
                  <a:solidFill>
                    <a:schemeClr val="bg1"/>
                  </a:solidFill>
                  <a:latin typeface="Calibri" panose="020F0502020204030204"/>
                </a:rPr>
                <a:t>Spark Executors</a:t>
              </a:r>
            </a:p>
          </p:txBody>
        </p:sp>
        <p:sp>
          <p:nvSpPr>
            <p:cNvPr id="46" name="Rectangle 45">
              <a:extLst>
                <a:ext uri="{FF2B5EF4-FFF2-40B4-BE49-F238E27FC236}">
                  <a16:creationId xmlns:a16="http://schemas.microsoft.com/office/drawing/2014/main" id="{1AEF4BA4-AA7B-46C6-AFDD-B3ADC0543281}"/>
                </a:ext>
              </a:extLst>
            </p:cNvPr>
            <p:cNvSpPr/>
            <p:nvPr/>
          </p:nvSpPr>
          <p:spPr>
            <a:xfrm>
              <a:off x="6390668" y="2749915"/>
              <a:ext cx="838897" cy="1384575"/>
            </a:xfrm>
            <a:prstGeom prst="rect">
              <a:avLst/>
            </a:prstGeom>
            <a:solidFill>
              <a:schemeClr val="tx2"/>
            </a:solidFill>
          </p:spPr>
          <p:style>
            <a:lnRef idx="0">
              <a:schemeClr val="accent5"/>
            </a:lnRef>
            <a:fillRef idx="3">
              <a:schemeClr val="accent5"/>
            </a:fillRef>
            <a:effectRef idx="3">
              <a:schemeClr val="accent5"/>
            </a:effectRef>
            <a:fontRef idx="minor">
              <a:schemeClr val="lt1"/>
            </a:fontRef>
          </p:style>
          <p:txBody>
            <a:bodyPr rtlCol="0" anchor="ctr"/>
            <a:lstStyle/>
            <a:p>
              <a:pPr algn="ctr" defTabSz="932418">
                <a:defRPr/>
              </a:pPr>
              <a:r>
                <a:rPr lang="en-US" sz="918">
                  <a:solidFill>
                    <a:schemeClr val="bg1"/>
                  </a:solidFill>
                  <a:latin typeface="Calibri" panose="020F0502020204030204"/>
                </a:rPr>
                <a:t>Spark Executors</a:t>
              </a:r>
            </a:p>
          </p:txBody>
        </p:sp>
        <p:sp>
          <p:nvSpPr>
            <p:cNvPr id="3" name="Flowchart: Connector 2">
              <a:extLst>
                <a:ext uri="{FF2B5EF4-FFF2-40B4-BE49-F238E27FC236}">
                  <a16:creationId xmlns:a16="http://schemas.microsoft.com/office/drawing/2014/main" id="{28E4D163-BC93-4FE1-9AC2-C657882F707B}"/>
                </a:ext>
              </a:extLst>
            </p:cNvPr>
            <p:cNvSpPr/>
            <p:nvPr/>
          </p:nvSpPr>
          <p:spPr bwMode="auto">
            <a:xfrm>
              <a:off x="274224" y="4703902"/>
              <a:ext cx="278077" cy="231570"/>
            </a:xfrm>
            <a:prstGeom prst="flowChartConnector">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r>
                <a:rPr lang="en-US" sz="1224" b="1">
                  <a:gradFill>
                    <a:gsLst>
                      <a:gs pos="0">
                        <a:srgbClr val="FFFFFF"/>
                      </a:gs>
                      <a:gs pos="100000">
                        <a:srgbClr val="FFFFFF"/>
                      </a:gs>
                    </a:gsLst>
                    <a:lin ang="5400000" scaled="0"/>
                  </a:gradFill>
                  <a:ea typeface="Segoe UI" pitchFamily="34" charset="0"/>
                  <a:cs typeface="Segoe UI" pitchFamily="34" charset="0"/>
                </a:rPr>
                <a:t>1</a:t>
              </a:r>
            </a:p>
          </p:txBody>
        </p:sp>
        <p:sp>
          <p:nvSpPr>
            <p:cNvPr id="54" name="Flowchart: Connector 53">
              <a:extLst>
                <a:ext uri="{FF2B5EF4-FFF2-40B4-BE49-F238E27FC236}">
                  <a16:creationId xmlns:a16="http://schemas.microsoft.com/office/drawing/2014/main" id="{2BBC1CE4-8CBE-4C24-8E38-3BA804051D0E}"/>
                </a:ext>
              </a:extLst>
            </p:cNvPr>
            <p:cNvSpPr/>
            <p:nvPr/>
          </p:nvSpPr>
          <p:spPr bwMode="auto">
            <a:xfrm>
              <a:off x="300080" y="2364710"/>
              <a:ext cx="278077" cy="231570"/>
            </a:xfrm>
            <a:prstGeom prst="flowChartConnector">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r>
                <a:rPr lang="en-US" sz="1224" b="1">
                  <a:gradFill>
                    <a:gsLst>
                      <a:gs pos="0">
                        <a:srgbClr val="FFFFFF"/>
                      </a:gs>
                      <a:gs pos="100000">
                        <a:srgbClr val="FFFFFF"/>
                      </a:gs>
                    </a:gsLst>
                    <a:lin ang="5400000" scaled="0"/>
                  </a:gradFill>
                  <a:ea typeface="Segoe UI" pitchFamily="34" charset="0"/>
                  <a:cs typeface="Segoe UI" pitchFamily="34" charset="0"/>
                </a:rPr>
                <a:t>2</a:t>
              </a:r>
            </a:p>
          </p:txBody>
        </p:sp>
        <p:sp>
          <p:nvSpPr>
            <p:cNvPr id="55" name="Flowchart: Connector 54">
              <a:extLst>
                <a:ext uri="{FF2B5EF4-FFF2-40B4-BE49-F238E27FC236}">
                  <a16:creationId xmlns:a16="http://schemas.microsoft.com/office/drawing/2014/main" id="{93C97443-FA5F-4410-BC8A-A39F9EE5BC6B}"/>
                </a:ext>
              </a:extLst>
            </p:cNvPr>
            <p:cNvSpPr/>
            <p:nvPr/>
          </p:nvSpPr>
          <p:spPr bwMode="auto">
            <a:xfrm>
              <a:off x="2959179" y="1345080"/>
              <a:ext cx="278077" cy="231570"/>
            </a:xfrm>
            <a:prstGeom prst="flowChartConnector">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r>
                <a:rPr lang="en-US" sz="1224" b="1">
                  <a:gradFill>
                    <a:gsLst>
                      <a:gs pos="0">
                        <a:srgbClr val="FFFFFF"/>
                      </a:gs>
                      <a:gs pos="100000">
                        <a:srgbClr val="FFFFFF"/>
                      </a:gs>
                    </a:gsLst>
                    <a:lin ang="5400000" scaled="0"/>
                  </a:gradFill>
                  <a:ea typeface="Segoe UI" pitchFamily="34" charset="0"/>
                  <a:cs typeface="Segoe UI" pitchFamily="34" charset="0"/>
                </a:rPr>
                <a:t>3</a:t>
              </a:r>
            </a:p>
          </p:txBody>
        </p:sp>
        <p:sp>
          <p:nvSpPr>
            <p:cNvPr id="56" name="Flowchart: Connector 55">
              <a:extLst>
                <a:ext uri="{FF2B5EF4-FFF2-40B4-BE49-F238E27FC236}">
                  <a16:creationId xmlns:a16="http://schemas.microsoft.com/office/drawing/2014/main" id="{37D79856-79AD-4EFB-A9B3-F675AEF72558}"/>
                </a:ext>
              </a:extLst>
            </p:cNvPr>
            <p:cNvSpPr/>
            <p:nvPr/>
          </p:nvSpPr>
          <p:spPr bwMode="auto">
            <a:xfrm>
              <a:off x="2451695" y="5186938"/>
              <a:ext cx="278077" cy="231570"/>
            </a:xfrm>
            <a:prstGeom prst="flowChartConnector">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r>
                <a:rPr lang="en-US" sz="1224" b="1">
                  <a:gradFill>
                    <a:gsLst>
                      <a:gs pos="0">
                        <a:srgbClr val="FFFFFF"/>
                      </a:gs>
                      <a:gs pos="100000">
                        <a:srgbClr val="FFFFFF"/>
                      </a:gs>
                    </a:gsLst>
                    <a:lin ang="5400000" scaled="0"/>
                  </a:gradFill>
                  <a:ea typeface="Segoe UI" pitchFamily="34" charset="0"/>
                  <a:cs typeface="Segoe UI" pitchFamily="34" charset="0"/>
                </a:rPr>
                <a:t>4</a:t>
              </a:r>
            </a:p>
          </p:txBody>
        </p:sp>
      </p:grpSp>
    </p:spTree>
    <p:extLst>
      <p:ext uri="{BB962C8B-B14F-4D97-AF65-F5344CB8AC3E}">
        <p14:creationId xmlns:p14="http://schemas.microsoft.com/office/powerpoint/2010/main" val="1664395326"/>
      </p:ext>
    </p:extLst>
  </p:cSld>
  <p:clrMapOvr>
    <a:masterClrMapping/>
  </p:clrMapOvr>
  <p:extLst mod="1">
    <p:ext uri="{6950BFC3-D8DA-4A85-94F7-54DA5524770B}">
      <p188:commentRel xmlns="" xmlns:p188="http://schemas.microsoft.com/office/powerpoint/2018/8/main" r:id="rId3"/>
    </p:ext>
  </p:extLs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E5E5D3-C831-444C-86F4-BE77D752719B}"/>
              </a:ext>
            </a:extLst>
          </p:cNvPr>
          <p:cNvSpPr>
            <a:spLocks noGrp="1"/>
          </p:cNvSpPr>
          <p:nvPr>
            <p:ph type="title"/>
          </p:nvPr>
        </p:nvSpPr>
        <p:spPr>
          <a:xfrm>
            <a:off x="613682" y="476012"/>
            <a:ext cx="11461587" cy="544296"/>
          </a:xfrm>
        </p:spPr>
        <p:txBody>
          <a:bodyPr/>
          <a:lstStyle/>
          <a:p>
            <a:r>
              <a:rPr lang="en-US" sz="3468" spc="-150"/>
              <a:t>Creating a Spark pool (1 of 2)</a:t>
            </a:r>
          </a:p>
        </p:txBody>
      </p:sp>
      <p:pic>
        <p:nvPicPr>
          <p:cNvPr id="3" name="Picture 2">
            <a:extLst>
              <a:ext uri="{FF2B5EF4-FFF2-40B4-BE49-F238E27FC236}">
                <a16:creationId xmlns:a16="http://schemas.microsoft.com/office/drawing/2014/main" id="{31F7F717-5A7F-4D56-89BE-2B63572A8DAF}"/>
              </a:ext>
            </a:extLst>
          </p:cNvPr>
          <p:cNvPicPr>
            <a:picLocks noChangeAspect="1"/>
          </p:cNvPicPr>
          <p:nvPr/>
        </p:nvPicPr>
        <p:blipFill>
          <a:blip r:embed="rId2"/>
          <a:stretch>
            <a:fillRect/>
          </a:stretch>
        </p:blipFill>
        <p:spPr>
          <a:xfrm>
            <a:off x="5232181" y="2253751"/>
            <a:ext cx="6574367" cy="3876216"/>
          </a:xfrm>
          <a:prstGeom prst="rect">
            <a:avLst/>
          </a:prstGeom>
          <a:ln>
            <a:solidFill>
              <a:schemeClr val="bg2">
                <a:lumMod val="50000"/>
              </a:schemeClr>
            </a:solidFill>
          </a:ln>
        </p:spPr>
      </p:pic>
      <p:sp>
        <p:nvSpPr>
          <p:cNvPr id="5" name="TextBox 4">
            <a:extLst>
              <a:ext uri="{FF2B5EF4-FFF2-40B4-BE49-F238E27FC236}">
                <a16:creationId xmlns:a16="http://schemas.microsoft.com/office/drawing/2014/main" id="{3BB6ABDB-8723-40E3-A69B-9A49D08B8597}"/>
              </a:ext>
            </a:extLst>
          </p:cNvPr>
          <p:cNvSpPr txBox="1"/>
          <p:nvPr/>
        </p:nvSpPr>
        <p:spPr>
          <a:xfrm>
            <a:off x="436614" y="1346837"/>
            <a:ext cx="11191056" cy="1147121"/>
          </a:xfrm>
          <a:prstGeom prst="rect">
            <a:avLst/>
          </a:prstGeom>
        </p:spPr>
        <p:txBody>
          <a:bodyPr wrap="square">
            <a:spAutoFit/>
          </a:bodyPr>
          <a:lstStyle>
            <a:defPPr>
              <a:defRPr lang="en-US"/>
            </a:defPPr>
            <a:lvl2pPr marL="52912" lvl="1" defTabSz="913770" fontAlgn="base">
              <a:spcBef>
                <a:spcPts val="588"/>
              </a:spcBef>
              <a:spcAft>
                <a:spcPts val="588"/>
              </a:spcAft>
              <a:buClr>
                <a:srgbClr val="68217A">
                  <a:lumMod val="50000"/>
                </a:srgbClr>
              </a:buClr>
              <a:tabLst>
                <a:tab pos="645523" algn="l"/>
              </a:tabLst>
              <a:defRPr sz="2353">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0" lvl="1" defTabSz="932384">
              <a:lnSpc>
                <a:spcPct val="90000"/>
              </a:lnSpc>
              <a:spcBef>
                <a:spcPts val="586"/>
              </a:spcBef>
              <a:spcAft>
                <a:spcPts val="612"/>
              </a:spcAft>
              <a:buClrTx/>
              <a:tabLst>
                <a:tab pos="645275" algn="l"/>
              </a:tabLst>
              <a:defRPr/>
            </a:pPr>
            <a:r>
              <a:rPr lang="en-US" sz="1800" kern="0">
                <a:solidFill>
                  <a:schemeClr val="tx1"/>
                </a:solidFill>
                <a:ea typeface="+mn-ea"/>
                <a:cs typeface="Segoe UI Semilight" panose="020B0402040204020203" pitchFamily="34" charset="0"/>
              </a:rPr>
              <a:t>Provision Spark Pool through Azure Portal with default settings or per requirements </a:t>
            </a:r>
          </a:p>
          <a:p>
            <a:pPr marL="0" lvl="1" defTabSz="932384">
              <a:lnSpc>
                <a:spcPct val="90000"/>
              </a:lnSpc>
              <a:spcBef>
                <a:spcPts val="586"/>
              </a:spcBef>
              <a:spcAft>
                <a:spcPts val="612"/>
              </a:spcAft>
              <a:buClrTx/>
              <a:tabLst>
                <a:tab pos="645275" algn="l"/>
              </a:tabLst>
              <a:defRPr/>
            </a:pPr>
            <a:r>
              <a:rPr lang="en-US" sz="1800" kern="0">
                <a:solidFill>
                  <a:schemeClr val="tx1"/>
                </a:solidFill>
                <a:ea typeface="+mn-ea"/>
                <a:cs typeface="Segoe UI Semilight" panose="020B0402040204020203" pitchFamily="34" charset="0"/>
              </a:rPr>
              <a:t>Basic Settings – Minimum details required from user</a:t>
            </a:r>
          </a:p>
          <a:p>
            <a:pPr marL="0" lvl="1" defTabSz="932384">
              <a:lnSpc>
                <a:spcPct val="90000"/>
              </a:lnSpc>
              <a:spcBef>
                <a:spcPts val="586"/>
              </a:spcBef>
              <a:spcAft>
                <a:spcPts val="612"/>
              </a:spcAft>
              <a:buClrTx/>
              <a:tabLst>
                <a:tab pos="645275" algn="l"/>
              </a:tabLst>
              <a:defRPr/>
            </a:pPr>
            <a:endParaRPr lang="en-US" sz="1632" kern="0">
              <a:solidFill>
                <a:schemeClr val="tx1"/>
              </a:solidFill>
              <a:ea typeface="+mn-ea"/>
              <a:cs typeface="Segoe UI Semilight" panose="020B0402040204020203" pitchFamily="34" charset="0"/>
            </a:endParaRPr>
          </a:p>
        </p:txBody>
      </p:sp>
      <p:sp>
        <p:nvSpPr>
          <p:cNvPr id="6" name="Rectangle 5">
            <a:extLst>
              <a:ext uri="{FF2B5EF4-FFF2-40B4-BE49-F238E27FC236}">
                <a16:creationId xmlns:a16="http://schemas.microsoft.com/office/drawing/2014/main" id="{8E447143-40EA-484A-A885-54FE398446CF}"/>
              </a:ext>
            </a:extLst>
          </p:cNvPr>
          <p:cNvSpPr/>
          <p:nvPr/>
        </p:nvSpPr>
        <p:spPr bwMode="auto">
          <a:xfrm>
            <a:off x="5390590" y="4758002"/>
            <a:ext cx="6343182" cy="1322586"/>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7" name="TextBox 6">
            <a:extLst>
              <a:ext uri="{FF2B5EF4-FFF2-40B4-BE49-F238E27FC236}">
                <a16:creationId xmlns:a16="http://schemas.microsoft.com/office/drawing/2014/main" id="{473ED470-7C80-4B25-8B2B-025BE03F87E4}"/>
              </a:ext>
            </a:extLst>
          </p:cNvPr>
          <p:cNvSpPr txBox="1"/>
          <p:nvPr/>
        </p:nvSpPr>
        <p:spPr>
          <a:xfrm>
            <a:off x="3265412" y="5300358"/>
            <a:ext cx="1690915" cy="502959"/>
          </a:xfrm>
          <a:prstGeom prst="rect">
            <a:avLst/>
          </a:prstGeom>
          <a:noFill/>
        </p:spPr>
        <p:txBody>
          <a:bodyPr wrap="none" lIns="186494" tIns="149196" rIns="186494" bIns="149196" rtlCol="0">
            <a:spAutoFit/>
          </a:bodyPr>
          <a:lstStyle/>
          <a:p>
            <a:pPr>
              <a:lnSpc>
                <a:spcPct val="90000"/>
              </a:lnSpc>
              <a:spcAft>
                <a:spcPts val="612"/>
              </a:spcAft>
            </a:pPr>
            <a:r>
              <a:rPr lang="en-US" sz="1428">
                <a:solidFill>
                  <a:srgbClr val="FF0000"/>
                </a:solidFill>
              </a:rPr>
              <a:t>Default Settings</a:t>
            </a:r>
          </a:p>
        </p:txBody>
      </p:sp>
      <p:cxnSp>
        <p:nvCxnSpPr>
          <p:cNvPr id="9" name="Straight Arrow Connector 8">
            <a:extLst>
              <a:ext uri="{FF2B5EF4-FFF2-40B4-BE49-F238E27FC236}">
                <a16:creationId xmlns:a16="http://schemas.microsoft.com/office/drawing/2014/main" id="{C06E5237-F69F-42A4-A020-BD01B81FB35A}"/>
              </a:ext>
            </a:extLst>
          </p:cNvPr>
          <p:cNvCxnSpPr>
            <a:stCxn id="7" idx="3"/>
            <a:endCxn id="6" idx="1"/>
          </p:cNvCxnSpPr>
          <p:nvPr/>
        </p:nvCxnSpPr>
        <p:spPr>
          <a:xfrm flipV="1">
            <a:off x="4956330" y="5419295"/>
            <a:ext cx="434263" cy="132542"/>
          </a:xfrm>
          <a:prstGeom prst="straightConnector1">
            <a:avLst/>
          </a:prstGeom>
          <a:ln w="127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6D8F390E-2EA3-4EA6-A28B-4F55FDD8E2DF}"/>
              </a:ext>
            </a:extLst>
          </p:cNvPr>
          <p:cNvSpPr/>
          <p:nvPr/>
        </p:nvSpPr>
        <p:spPr bwMode="auto">
          <a:xfrm>
            <a:off x="5390590" y="4377401"/>
            <a:ext cx="6343182" cy="331221"/>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12" name="TextBox 11">
            <a:extLst>
              <a:ext uri="{FF2B5EF4-FFF2-40B4-BE49-F238E27FC236}">
                <a16:creationId xmlns:a16="http://schemas.microsoft.com/office/drawing/2014/main" id="{BED6E723-FA76-4641-9E28-581388EDAE09}"/>
              </a:ext>
            </a:extLst>
          </p:cNvPr>
          <p:cNvSpPr txBox="1"/>
          <p:nvPr/>
        </p:nvSpPr>
        <p:spPr>
          <a:xfrm>
            <a:off x="2291925" y="4293493"/>
            <a:ext cx="2752543" cy="502959"/>
          </a:xfrm>
          <a:prstGeom prst="rect">
            <a:avLst/>
          </a:prstGeom>
          <a:noFill/>
        </p:spPr>
        <p:txBody>
          <a:bodyPr wrap="none" lIns="186494" tIns="149196" rIns="186494" bIns="149196" rtlCol="0">
            <a:spAutoFit/>
          </a:bodyPr>
          <a:lstStyle/>
          <a:p>
            <a:pPr>
              <a:lnSpc>
                <a:spcPct val="90000"/>
              </a:lnSpc>
              <a:spcAft>
                <a:spcPts val="612"/>
              </a:spcAft>
            </a:pPr>
            <a:r>
              <a:rPr lang="en-US" sz="1428">
                <a:solidFill>
                  <a:srgbClr val="FF0000"/>
                </a:solidFill>
              </a:rPr>
              <a:t>Only required field from user</a:t>
            </a:r>
          </a:p>
        </p:txBody>
      </p:sp>
      <p:cxnSp>
        <p:nvCxnSpPr>
          <p:cNvPr id="13" name="Straight Arrow Connector 12">
            <a:extLst>
              <a:ext uri="{FF2B5EF4-FFF2-40B4-BE49-F238E27FC236}">
                <a16:creationId xmlns:a16="http://schemas.microsoft.com/office/drawing/2014/main" id="{DAB79058-584F-40F7-B8B1-39311E075FB9}"/>
              </a:ext>
            </a:extLst>
          </p:cNvPr>
          <p:cNvCxnSpPr>
            <a:cxnSpLocks/>
            <a:stCxn id="12" idx="3"/>
            <a:endCxn id="11" idx="1"/>
          </p:cNvCxnSpPr>
          <p:nvPr/>
        </p:nvCxnSpPr>
        <p:spPr>
          <a:xfrm flipV="1">
            <a:off x="5044469" y="4543013"/>
            <a:ext cx="346123" cy="1960"/>
          </a:xfrm>
          <a:prstGeom prst="straightConnector1">
            <a:avLst/>
          </a:prstGeom>
          <a:ln w="127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4656475"/>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287DE-E030-4CE1-B265-D04D7E712AEC}"/>
              </a:ext>
            </a:extLst>
          </p:cNvPr>
          <p:cNvSpPr>
            <a:spLocks noGrp="1"/>
          </p:cNvSpPr>
          <p:nvPr>
            <p:ph type="title"/>
          </p:nvPr>
        </p:nvSpPr>
        <p:spPr>
          <a:xfrm>
            <a:off x="613682" y="476012"/>
            <a:ext cx="11461587" cy="544296"/>
          </a:xfrm>
        </p:spPr>
        <p:txBody>
          <a:bodyPr/>
          <a:lstStyle/>
          <a:p>
            <a:r>
              <a:rPr lang="en-US" sz="3468" spc="-150"/>
              <a:t>Creating a Spark pool (2 of 2) - optional</a:t>
            </a:r>
          </a:p>
        </p:txBody>
      </p:sp>
      <p:pic>
        <p:nvPicPr>
          <p:cNvPr id="4" name="Picture 3">
            <a:extLst>
              <a:ext uri="{FF2B5EF4-FFF2-40B4-BE49-F238E27FC236}">
                <a16:creationId xmlns:a16="http://schemas.microsoft.com/office/drawing/2014/main" id="{48446E91-EB2A-4B95-9CF5-D70F05407F9F}"/>
              </a:ext>
            </a:extLst>
          </p:cNvPr>
          <p:cNvPicPr>
            <a:picLocks noChangeAspect="1"/>
          </p:cNvPicPr>
          <p:nvPr/>
        </p:nvPicPr>
        <p:blipFill>
          <a:blip r:embed="rId2"/>
          <a:stretch>
            <a:fillRect/>
          </a:stretch>
        </p:blipFill>
        <p:spPr>
          <a:xfrm>
            <a:off x="6025932" y="1268102"/>
            <a:ext cx="5178259" cy="5517940"/>
          </a:xfrm>
          <a:prstGeom prst="rect">
            <a:avLst/>
          </a:prstGeom>
          <a:ln>
            <a:solidFill>
              <a:schemeClr val="bg2">
                <a:lumMod val="50000"/>
              </a:schemeClr>
            </a:solidFill>
          </a:ln>
        </p:spPr>
      </p:pic>
      <p:cxnSp>
        <p:nvCxnSpPr>
          <p:cNvPr id="6" name="Straight Arrow Connector 5">
            <a:extLst>
              <a:ext uri="{FF2B5EF4-FFF2-40B4-BE49-F238E27FC236}">
                <a16:creationId xmlns:a16="http://schemas.microsoft.com/office/drawing/2014/main" id="{8EB46758-9867-475B-B54E-31B027D90F25}"/>
              </a:ext>
            </a:extLst>
          </p:cNvPr>
          <p:cNvCxnSpPr>
            <a:cxnSpLocks/>
            <a:stCxn id="9" idx="3"/>
          </p:cNvCxnSpPr>
          <p:nvPr/>
        </p:nvCxnSpPr>
        <p:spPr>
          <a:xfrm flipV="1">
            <a:off x="5331582" y="2122832"/>
            <a:ext cx="1330691" cy="860262"/>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DF65CA02-DC3C-4BFD-8572-52DA739411FA}"/>
              </a:ext>
            </a:extLst>
          </p:cNvPr>
          <p:cNvSpPr txBox="1"/>
          <p:nvPr/>
        </p:nvSpPr>
        <p:spPr>
          <a:xfrm>
            <a:off x="836660" y="2717197"/>
            <a:ext cx="4494921" cy="531795"/>
          </a:xfrm>
          <a:prstGeom prst="rect">
            <a:avLst/>
          </a:prstGeom>
          <a:noFill/>
        </p:spPr>
        <p:txBody>
          <a:bodyPr wrap="none" lIns="186494" tIns="149196" rIns="186494" bIns="149196" rtlCol="0">
            <a:spAutoFit/>
          </a:bodyPr>
          <a:lstStyle/>
          <a:p>
            <a:pPr>
              <a:lnSpc>
                <a:spcPct val="90000"/>
              </a:lnSpc>
              <a:spcAft>
                <a:spcPts val="612"/>
              </a:spcAft>
            </a:pPr>
            <a:r>
              <a:rPr lang="en-US" sz="1632">
                <a:solidFill>
                  <a:srgbClr val="FF0000"/>
                </a:solidFill>
              </a:rPr>
              <a:t>Customize component versions, auto-pause</a:t>
            </a:r>
          </a:p>
        </p:txBody>
      </p:sp>
      <p:sp>
        <p:nvSpPr>
          <p:cNvPr id="11" name="Rectangle 10">
            <a:extLst>
              <a:ext uri="{FF2B5EF4-FFF2-40B4-BE49-F238E27FC236}">
                <a16:creationId xmlns:a16="http://schemas.microsoft.com/office/drawing/2014/main" id="{1C507A49-620D-43DB-AA8B-F904AB0E9B59}"/>
              </a:ext>
            </a:extLst>
          </p:cNvPr>
          <p:cNvSpPr/>
          <p:nvPr/>
        </p:nvSpPr>
        <p:spPr bwMode="auto">
          <a:xfrm>
            <a:off x="6093955" y="5833017"/>
            <a:ext cx="5042210" cy="903926"/>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cxnSp>
        <p:nvCxnSpPr>
          <p:cNvPr id="12" name="Straight Arrow Connector 11">
            <a:extLst>
              <a:ext uri="{FF2B5EF4-FFF2-40B4-BE49-F238E27FC236}">
                <a16:creationId xmlns:a16="http://schemas.microsoft.com/office/drawing/2014/main" id="{4497533E-417A-4383-AB9B-F765A46A3BCE}"/>
              </a:ext>
            </a:extLst>
          </p:cNvPr>
          <p:cNvCxnSpPr>
            <a:cxnSpLocks/>
            <a:stCxn id="13" idx="3"/>
            <a:endCxn id="11" idx="1"/>
          </p:cNvCxnSpPr>
          <p:nvPr/>
        </p:nvCxnSpPr>
        <p:spPr>
          <a:xfrm flipV="1">
            <a:off x="5425319" y="6284981"/>
            <a:ext cx="668635" cy="4511"/>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75EBF1BB-AD03-4BFD-BE17-7F8C83055F3E}"/>
              </a:ext>
            </a:extLst>
          </p:cNvPr>
          <p:cNvSpPr txBox="1"/>
          <p:nvPr/>
        </p:nvSpPr>
        <p:spPr>
          <a:xfrm>
            <a:off x="1543196" y="5908349"/>
            <a:ext cx="3882124" cy="762285"/>
          </a:xfrm>
          <a:prstGeom prst="rect">
            <a:avLst/>
          </a:prstGeom>
          <a:noFill/>
        </p:spPr>
        <p:txBody>
          <a:bodyPr wrap="square" lIns="186494" tIns="149196" rIns="186494" bIns="149196" rtlCol="0">
            <a:spAutoFit/>
          </a:bodyPr>
          <a:lstStyle/>
          <a:p>
            <a:pPr>
              <a:lnSpc>
                <a:spcPct val="90000"/>
              </a:lnSpc>
              <a:spcAft>
                <a:spcPts val="612"/>
              </a:spcAft>
            </a:pPr>
            <a:r>
              <a:rPr lang="en-US" sz="1632">
                <a:solidFill>
                  <a:srgbClr val="FF0000"/>
                </a:solidFill>
              </a:rPr>
              <a:t>Import libraries by providing text file containing library name and version</a:t>
            </a:r>
          </a:p>
        </p:txBody>
      </p:sp>
      <p:sp>
        <p:nvSpPr>
          <p:cNvPr id="28" name="TextBox 27">
            <a:extLst>
              <a:ext uri="{FF2B5EF4-FFF2-40B4-BE49-F238E27FC236}">
                <a16:creationId xmlns:a16="http://schemas.microsoft.com/office/drawing/2014/main" id="{68AA6DAB-B1B1-47FA-9B0F-AE631C26F630}"/>
              </a:ext>
            </a:extLst>
          </p:cNvPr>
          <p:cNvSpPr txBox="1"/>
          <p:nvPr/>
        </p:nvSpPr>
        <p:spPr>
          <a:xfrm>
            <a:off x="436615" y="1346837"/>
            <a:ext cx="5258150" cy="602695"/>
          </a:xfrm>
          <a:prstGeom prst="rect">
            <a:avLst/>
          </a:prstGeom>
        </p:spPr>
        <p:txBody>
          <a:bodyPr wrap="square">
            <a:spAutoFit/>
          </a:bodyPr>
          <a:lstStyle>
            <a:defPPr>
              <a:defRPr lang="en-US"/>
            </a:defPPr>
            <a:lvl2pPr marL="52912" lvl="1" defTabSz="913770" fontAlgn="base">
              <a:spcBef>
                <a:spcPts val="588"/>
              </a:spcBef>
              <a:spcAft>
                <a:spcPts val="588"/>
              </a:spcAft>
              <a:buClr>
                <a:srgbClr val="68217A">
                  <a:lumMod val="50000"/>
                </a:srgbClr>
              </a:buClr>
              <a:tabLst>
                <a:tab pos="645523" algn="l"/>
              </a:tabLst>
              <a:defRPr sz="2353">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0" lvl="1" defTabSz="932384">
              <a:lnSpc>
                <a:spcPct val="90000"/>
              </a:lnSpc>
              <a:spcBef>
                <a:spcPts val="586"/>
              </a:spcBef>
              <a:spcAft>
                <a:spcPts val="612"/>
              </a:spcAft>
              <a:buClrTx/>
              <a:tabLst>
                <a:tab pos="645275" algn="l"/>
              </a:tabLst>
              <a:defRPr/>
            </a:pPr>
            <a:r>
              <a:rPr lang="en-US" sz="1800" kern="0">
                <a:solidFill>
                  <a:schemeClr val="tx1"/>
                </a:solidFill>
                <a:ea typeface="+mn-ea"/>
                <a:cs typeface="Segoe UI Semilight" panose="020B0402040204020203" pitchFamily="34" charset="0"/>
              </a:rPr>
              <a:t>Additional Settings offer optional settings to customize Spark pool</a:t>
            </a:r>
          </a:p>
        </p:txBody>
      </p:sp>
    </p:spTree>
    <p:extLst>
      <p:ext uri="{BB962C8B-B14F-4D97-AF65-F5344CB8AC3E}">
        <p14:creationId xmlns:p14="http://schemas.microsoft.com/office/powerpoint/2010/main" val="769102999"/>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3" name="Table 3">
            <a:extLst>
              <a:ext uri="{FF2B5EF4-FFF2-40B4-BE49-F238E27FC236}">
                <a16:creationId xmlns:a16="http://schemas.microsoft.com/office/drawing/2014/main" id="{8F7BAE8B-75C2-4502-AF73-76D60C32F77B}"/>
              </a:ext>
            </a:extLst>
          </p:cNvPr>
          <p:cNvGraphicFramePr>
            <a:graphicFrameLocks noGrp="1"/>
          </p:cNvGraphicFramePr>
          <p:nvPr>
            <p:extLst>
              <p:ext uri="{D42A27DB-BD31-4B8C-83A1-F6EECF244321}">
                <p14:modId xmlns:p14="http://schemas.microsoft.com/office/powerpoint/2010/main" val="1436154641"/>
              </p:ext>
            </p:extLst>
          </p:nvPr>
        </p:nvGraphicFramePr>
        <p:xfrm>
          <a:off x="189739" y="1111634"/>
          <a:ext cx="12056996" cy="4312840"/>
        </p:xfrm>
        <a:graphic>
          <a:graphicData uri="http://schemas.openxmlformats.org/drawingml/2006/table">
            <a:tbl>
              <a:tblPr bandRow="1">
                <a:tableStyleId>{5940675A-B579-460E-94D1-54222C63F5DA}</a:tableStyleId>
              </a:tblPr>
              <a:tblGrid>
                <a:gridCol w="2137446">
                  <a:extLst>
                    <a:ext uri="{9D8B030D-6E8A-4147-A177-3AD203B41FA5}">
                      <a16:colId xmlns:a16="http://schemas.microsoft.com/office/drawing/2014/main" val="3849074245"/>
                    </a:ext>
                  </a:extLst>
                </a:gridCol>
                <a:gridCol w="7269591">
                  <a:extLst>
                    <a:ext uri="{9D8B030D-6E8A-4147-A177-3AD203B41FA5}">
                      <a16:colId xmlns:a16="http://schemas.microsoft.com/office/drawing/2014/main" val="154658674"/>
                    </a:ext>
                  </a:extLst>
                </a:gridCol>
                <a:gridCol w="1411999">
                  <a:extLst>
                    <a:ext uri="{9D8B030D-6E8A-4147-A177-3AD203B41FA5}">
                      <a16:colId xmlns:a16="http://schemas.microsoft.com/office/drawing/2014/main" val="2796222852"/>
                    </a:ext>
                  </a:extLst>
                </a:gridCol>
                <a:gridCol w="1237960">
                  <a:extLst>
                    <a:ext uri="{9D8B030D-6E8A-4147-A177-3AD203B41FA5}">
                      <a16:colId xmlns:a16="http://schemas.microsoft.com/office/drawing/2014/main" val="251005626"/>
                    </a:ext>
                  </a:extLst>
                </a:gridCol>
              </a:tblGrid>
              <a:tr h="291051">
                <a:tc gridSpan="2">
                  <a:txBody>
                    <a:bodyPr/>
                    <a:lstStyle/>
                    <a:p>
                      <a:pPr algn="ctr"/>
                      <a:r>
                        <a:rPr lang="en-US" sz="1100" b="1"/>
                        <a:t>Session Flow and Detailed Agenda</a:t>
                      </a:r>
                    </a:p>
                  </a:txBody>
                  <a:tcPr marL="93260" marR="93260" marT="46630" marB="46630" anchor="ctr">
                    <a:solidFill>
                      <a:schemeClr val="bg1">
                        <a:lumMod val="85000"/>
                      </a:schemeClr>
                    </a:solidFill>
                  </a:tcPr>
                </a:tc>
                <a:tc hMerge="1">
                  <a:txBody>
                    <a:bodyPr/>
                    <a:lstStyle/>
                    <a:p>
                      <a:endParaRPr lang="en-US"/>
                    </a:p>
                  </a:txBody>
                  <a:tcPr/>
                </a:tc>
                <a:tc>
                  <a:txBody>
                    <a:bodyPr/>
                    <a:lstStyle/>
                    <a:p>
                      <a:pPr algn="ctr"/>
                      <a:r>
                        <a:rPr lang="en-US" sz="1100" b="1"/>
                        <a:t>Presenter/SME:</a:t>
                      </a:r>
                    </a:p>
                  </a:txBody>
                  <a:tcPr marL="93260" marR="93260" marT="46630" marB="46630" anchor="ctr">
                    <a:solidFill>
                      <a:srgbClr val="D9D9D9"/>
                    </a:solidFill>
                  </a:tcPr>
                </a:tc>
                <a:tc>
                  <a:txBody>
                    <a:bodyPr/>
                    <a:lstStyle/>
                    <a:p>
                      <a:pPr algn="ctr"/>
                      <a:r>
                        <a:rPr lang="en-US" sz="1100" b="1"/>
                        <a:t>Time</a:t>
                      </a:r>
                    </a:p>
                  </a:txBody>
                  <a:tcPr marL="93260" marR="93260" marT="46630" marB="46630" anchor="ctr">
                    <a:solidFill>
                      <a:srgbClr val="D9D9D9"/>
                    </a:solidFill>
                  </a:tcPr>
                </a:tc>
                <a:extLst>
                  <a:ext uri="{0D108BD9-81ED-4DB2-BD59-A6C34878D82A}">
                    <a16:rowId xmlns:a16="http://schemas.microsoft.com/office/drawing/2014/main" val="340815129"/>
                  </a:ext>
                </a:extLst>
              </a:tr>
              <a:tr h="275542">
                <a:tc>
                  <a:txBody>
                    <a:bodyPr/>
                    <a:lstStyle/>
                    <a:p>
                      <a:pPr algn="ctr"/>
                      <a:r>
                        <a:rPr lang="en-US" sz="1100" b="1"/>
                        <a:t>Prework</a:t>
                      </a:r>
                    </a:p>
                  </a:txBody>
                  <a:tcPr marL="93260" marR="93260" marT="46630" marB="46630" anchor="ctr">
                    <a:solidFill>
                      <a:schemeClr val="bg1">
                        <a:lumMod val="85000"/>
                      </a:schemeClr>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100"/>
                        <a:t>No attendee pre-work needed for this session</a:t>
                      </a:r>
                      <a:endParaRPr lang="en-US" sz="1100">
                        <a:latin typeface="Calibri" panose="020F0502020204030204" pitchFamily="34" charset="0"/>
                        <a:ea typeface="Calibri" panose="020F0502020204030204" pitchFamily="34" charset="0"/>
                      </a:endParaRPr>
                    </a:p>
                  </a:txBody>
                  <a:tcPr marL="93260" marR="93260" marT="46630" marB="46630"/>
                </a:tc>
                <a:tc>
                  <a:txBody>
                    <a:bodyPr/>
                    <a:lstStyle/>
                    <a:p>
                      <a:pPr lvl="0" algn="ctr">
                        <a:buNone/>
                      </a:pPr>
                      <a:r>
                        <a:rPr lang="en-US" sz="1100"/>
                        <a:t>N/A</a:t>
                      </a:r>
                    </a:p>
                  </a:txBody>
                  <a:tcPr marL="93260" marR="93260" marT="46630" marB="46630" anchor="ctr"/>
                </a:tc>
                <a:tc>
                  <a:txBody>
                    <a:bodyPr/>
                    <a:lstStyle/>
                    <a:p>
                      <a:pPr lvl="0" algn="ctr">
                        <a:buNone/>
                      </a:pPr>
                      <a:r>
                        <a:rPr lang="en-US" sz="1100"/>
                        <a:t>N/A</a:t>
                      </a:r>
                    </a:p>
                  </a:txBody>
                  <a:tcPr marL="93260" marR="93260" marT="46630" marB="46630" anchor="ctr"/>
                </a:tc>
                <a:extLst>
                  <a:ext uri="{0D108BD9-81ED-4DB2-BD59-A6C34878D82A}">
                    <a16:rowId xmlns:a16="http://schemas.microsoft.com/office/drawing/2014/main" val="2453045695"/>
                  </a:ext>
                </a:extLst>
              </a:tr>
              <a:tr h="264238">
                <a:tc>
                  <a:txBody>
                    <a:bodyPr/>
                    <a:lstStyle/>
                    <a:p>
                      <a:pPr algn="ctr"/>
                      <a:r>
                        <a:rPr lang="en-US" sz="1100" b="1"/>
                        <a:t>Session Introduction</a:t>
                      </a:r>
                    </a:p>
                  </a:txBody>
                  <a:tcPr marL="93260" marR="93260" marT="46630" marB="46630" anchor="ctr">
                    <a:solidFill>
                      <a:schemeClr val="bg1">
                        <a:lumMod val="85000"/>
                      </a:schemeClr>
                    </a:solidFill>
                  </a:tcPr>
                </a:tc>
                <a:tc>
                  <a:txBody>
                    <a:bodyPr/>
                    <a:lstStyle/>
                    <a:p>
                      <a:pPr marL="171450" indent="-171450">
                        <a:buFont typeface="Arial" panose="020B0604020202020204" pitchFamily="34" charset="0"/>
                        <a:buChar char="•"/>
                      </a:pPr>
                      <a:r>
                        <a:rPr lang="en-US" sz="1100" dirty="0"/>
                        <a:t>Set context for when this process takes place</a:t>
                      </a:r>
                    </a:p>
                  </a:txBody>
                  <a:tcPr marL="93260" marR="93260" marT="46630" marB="46630"/>
                </a:tc>
                <a:tc>
                  <a:txBody>
                    <a:bodyPr/>
                    <a:lstStyle/>
                    <a:p>
                      <a:pPr algn="ctr"/>
                      <a:r>
                        <a:rPr lang="en-US" sz="1100" dirty="0"/>
                        <a:t>&lt;presenter&gt;</a:t>
                      </a:r>
                    </a:p>
                  </a:txBody>
                  <a:tcPr marL="93260" marR="93260" marT="46630" marB="46630" anchor="ctr"/>
                </a:tc>
                <a:tc>
                  <a:txBody>
                    <a:bodyPr/>
                    <a:lstStyle/>
                    <a:p>
                      <a:pPr algn="ctr"/>
                      <a:r>
                        <a:rPr lang="en-US" sz="1100" dirty="0"/>
                        <a:t>3 mins</a:t>
                      </a:r>
                    </a:p>
                  </a:txBody>
                  <a:tcPr marL="93260" marR="93260" marT="46630" marB="46630" anchor="ctr"/>
                </a:tc>
                <a:extLst>
                  <a:ext uri="{0D108BD9-81ED-4DB2-BD59-A6C34878D82A}">
                    <a16:rowId xmlns:a16="http://schemas.microsoft.com/office/drawing/2014/main" val="607023216"/>
                  </a:ext>
                </a:extLst>
              </a:tr>
              <a:tr h="2321339">
                <a:tc>
                  <a:txBody>
                    <a:bodyPr/>
                    <a:lstStyle/>
                    <a:p>
                      <a:pPr lvl="0" algn="ctr">
                        <a:buNone/>
                      </a:pPr>
                      <a:r>
                        <a:rPr lang="en-US" sz="1100" b="1" kern="1200">
                          <a:solidFill>
                            <a:schemeClr val="tx1"/>
                          </a:solidFill>
                          <a:latin typeface="+mn-lt"/>
                          <a:ea typeface="+mn-ea"/>
                          <a:cs typeface="+mn-cs"/>
                        </a:rPr>
                        <a:t>Body of the session /</a:t>
                      </a:r>
                      <a:br>
                        <a:rPr lang="en-US" sz="1100" b="1" kern="1200">
                          <a:solidFill>
                            <a:srgbClr val="000000"/>
                          </a:solidFill>
                          <a:latin typeface="+mn-lt"/>
                          <a:ea typeface="+mn-ea"/>
                          <a:cs typeface="+mn-cs"/>
                        </a:rPr>
                      </a:br>
                      <a:r>
                        <a:rPr lang="en-US" sz="1100" b="1" i="1" kern="1200">
                          <a:solidFill>
                            <a:schemeClr val="tx1"/>
                          </a:solidFill>
                          <a:latin typeface="+mn-lt"/>
                          <a:ea typeface="+mn-ea"/>
                          <a:cs typeface="+mn-cs"/>
                        </a:rPr>
                        <a:t>discussion, activities, Q&amp;A...</a:t>
                      </a:r>
                      <a:endParaRPr lang="en-US" sz="1900"/>
                    </a:p>
                  </a:txBody>
                  <a:tcPr marL="93260" marR="93260" marT="46630" marB="46630" anchor="ctr">
                    <a:solidFill>
                      <a:schemeClr val="bg1">
                        <a:lumMod val="85000"/>
                      </a:schemeClr>
                    </a:solidFill>
                  </a:tcPr>
                </a:tc>
                <a:tc>
                  <a:txBody>
                    <a:bodyPr/>
                    <a:lstStyle/>
                    <a:p>
                      <a:pPr algn="l" fontAlgn="t"/>
                      <a:endParaRPr lang="en-US" sz="1100" b="0" i="0" u="none" strike="noStrike" dirty="0">
                        <a:solidFill>
                          <a:srgbClr val="000000"/>
                        </a:solidFill>
                        <a:effectLst/>
                        <a:latin typeface="Calibri" panose="020F0502020204030204" pitchFamily="34" charset="0"/>
                      </a:endParaRPr>
                    </a:p>
                  </a:txBody>
                  <a:tcPr marL="4858" marR="4858" marT="4858" marB="0"/>
                </a:tc>
                <a:tc>
                  <a:txBody>
                    <a:bodyPr/>
                    <a:lstStyle/>
                    <a:p>
                      <a:pPr algn="ctr"/>
                      <a:r>
                        <a:rPr lang="en-US" sz="1100" dirty="0"/>
                        <a:t>&lt;presenter&gt;</a:t>
                      </a:r>
                    </a:p>
                  </a:txBody>
                  <a:tcPr marL="93260" marR="93260" marT="46630" marB="46630" anchor="ct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100" dirty="0"/>
                        <a:t>25 mins</a:t>
                      </a:r>
                    </a:p>
                  </a:txBody>
                  <a:tcPr marL="93260" marR="93260" marT="46630" marB="46630" anchor="ctr"/>
                </a:tc>
                <a:extLst>
                  <a:ext uri="{0D108BD9-81ED-4DB2-BD59-A6C34878D82A}">
                    <a16:rowId xmlns:a16="http://schemas.microsoft.com/office/drawing/2014/main" val="856531107"/>
                  </a:ext>
                </a:extLst>
              </a:tr>
              <a:tr h="1160670">
                <a:tc>
                  <a:txBody>
                    <a:bodyPr/>
                    <a:lstStyle/>
                    <a:p>
                      <a:pPr marL="0" marR="0" lvl="0" indent="0" algn="ctr" rtl="0" eaLnBrk="1" fontAlgn="auto" latinLnBrk="0" hangingPunct="1">
                        <a:lnSpc>
                          <a:spcPct val="100000"/>
                        </a:lnSpc>
                        <a:spcBef>
                          <a:spcPts val="0"/>
                        </a:spcBef>
                        <a:spcAft>
                          <a:spcPts val="0"/>
                        </a:spcAft>
                        <a:buFontTx/>
                        <a:buNone/>
                      </a:pPr>
                      <a:r>
                        <a:rPr lang="en-US" sz="1100" b="1" kern="1200">
                          <a:solidFill>
                            <a:schemeClr val="tx1"/>
                          </a:solidFill>
                          <a:latin typeface="+mn-lt"/>
                          <a:ea typeface="+mn-ea"/>
                          <a:cs typeface="+mn-cs"/>
                        </a:rPr>
                        <a:t>Session Closing / Homework </a:t>
                      </a:r>
                    </a:p>
                  </a:txBody>
                  <a:tcPr marL="93260" marR="93260" marT="46630" marB="46630" anchor="ctr">
                    <a:solidFill>
                      <a:schemeClr val="bg1">
                        <a:lumMod val="85000"/>
                      </a:schemeClr>
                    </a:solidFill>
                  </a:tcPr>
                </a:tc>
                <a:tc>
                  <a:txBody>
                    <a:bodyPr/>
                    <a:lstStyle/>
                    <a:p>
                      <a:pPr marL="171450" marR="0" lvl="0" indent="-1714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100" dirty="0"/>
                    </a:p>
                  </a:txBody>
                  <a:tcPr marL="93260" marR="93260" marT="46630" marB="46630" anchor="ctr"/>
                </a:tc>
                <a:tc>
                  <a:txBody>
                    <a:bodyPr/>
                    <a:lstStyle/>
                    <a:p>
                      <a:pPr algn="ctr"/>
                      <a:r>
                        <a:rPr lang="en-US" sz="1100" dirty="0"/>
                        <a:t>&lt;presenter&gt;</a:t>
                      </a:r>
                    </a:p>
                  </a:txBody>
                  <a:tcPr marL="93260" marR="93260" marT="46630" marB="46630" anchor="ct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100" dirty="0"/>
                        <a:t>2 mins</a:t>
                      </a:r>
                    </a:p>
                  </a:txBody>
                  <a:tcPr marL="93260" marR="93260" marT="46630" marB="46630" anchor="ctr"/>
                </a:tc>
                <a:extLst>
                  <a:ext uri="{0D108BD9-81ED-4DB2-BD59-A6C34878D82A}">
                    <a16:rowId xmlns:a16="http://schemas.microsoft.com/office/drawing/2014/main" val="871732860"/>
                  </a:ext>
                </a:extLst>
              </a:tr>
            </a:tbl>
          </a:graphicData>
        </a:graphic>
      </p:graphicFrame>
      <p:sp>
        <p:nvSpPr>
          <p:cNvPr id="8" name="Rectangle 7">
            <a:extLst>
              <a:ext uri="{FF2B5EF4-FFF2-40B4-BE49-F238E27FC236}">
                <a16:creationId xmlns:a16="http://schemas.microsoft.com/office/drawing/2014/main" id="{1F7397A4-243E-4A23-ABCC-E749098B5614}"/>
              </a:ext>
            </a:extLst>
          </p:cNvPr>
          <p:cNvSpPr/>
          <p:nvPr/>
        </p:nvSpPr>
        <p:spPr>
          <a:xfrm>
            <a:off x="215580" y="698271"/>
            <a:ext cx="4070601" cy="286306"/>
          </a:xfrm>
          <a:prstGeom prst="rect">
            <a:avLst/>
          </a:prstGeom>
          <a:solidFill>
            <a:schemeClr val="accent1">
              <a:lumMod val="20000"/>
              <a:lumOff val="80000"/>
            </a:schemeClr>
          </a:solidFill>
        </p:spPr>
        <p:txBody>
          <a:bodyPr wrap="square" anchor="t">
            <a:spAutoFit/>
          </a:bodyPr>
          <a:lstStyle/>
          <a:p>
            <a:pPr defTabSz="932597"/>
            <a:r>
              <a:rPr lang="en-US" sz="1224" b="1" dirty="0">
                <a:solidFill>
                  <a:srgbClr val="000000"/>
                </a:solidFill>
                <a:latin typeface="Segoe UI"/>
                <a:cs typeface="Segoe UI"/>
              </a:rPr>
              <a:t>Owner: Sean Norman</a:t>
            </a:r>
            <a:endParaRPr lang="en-US" sz="1836" dirty="0">
              <a:solidFill>
                <a:srgbClr val="000000"/>
              </a:solidFill>
              <a:latin typeface="Segoe UI"/>
            </a:endParaRPr>
          </a:p>
        </p:txBody>
      </p:sp>
      <p:graphicFrame>
        <p:nvGraphicFramePr>
          <p:cNvPr id="11" name="Table 7">
            <a:extLst>
              <a:ext uri="{FF2B5EF4-FFF2-40B4-BE49-F238E27FC236}">
                <a16:creationId xmlns:a16="http://schemas.microsoft.com/office/drawing/2014/main" id="{F096DCE0-DDBF-471C-B745-45AD6FFA7853}"/>
              </a:ext>
            </a:extLst>
          </p:cNvPr>
          <p:cNvGraphicFramePr>
            <a:graphicFrameLocks noGrp="1"/>
          </p:cNvGraphicFramePr>
          <p:nvPr/>
        </p:nvGraphicFramePr>
        <p:xfrm>
          <a:off x="9739408" y="701003"/>
          <a:ext cx="2507327" cy="279781"/>
        </p:xfrm>
        <a:graphic>
          <a:graphicData uri="http://schemas.openxmlformats.org/drawingml/2006/table">
            <a:tbl>
              <a:tblPr firstRow="1" bandRow="1">
                <a:tableStyleId>{5C22544A-7EE6-4342-B048-85BDC9FD1C3A}</a:tableStyleId>
              </a:tblPr>
              <a:tblGrid>
                <a:gridCol w="1310380">
                  <a:extLst>
                    <a:ext uri="{9D8B030D-6E8A-4147-A177-3AD203B41FA5}">
                      <a16:colId xmlns:a16="http://schemas.microsoft.com/office/drawing/2014/main" val="586983563"/>
                    </a:ext>
                  </a:extLst>
                </a:gridCol>
                <a:gridCol w="1196947">
                  <a:extLst>
                    <a:ext uri="{9D8B030D-6E8A-4147-A177-3AD203B41FA5}">
                      <a16:colId xmlns:a16="http://schemas.microsoft.com/office/drawing/2014/main" val="1461594584"/>
                    </a:ext>
                  </a:extLst>
                </a:gridCol>
              </a:tblGrid>
              <a:tr h="279781">
                <a:tc>
                  <a:txBody>
                    <a:bodyPr/>
                    <a:lstStyle/>
                    <a:p>
                      <a:pPr algn="ctr"/>
                      <a:r>
                        <a:rPr lang="en-US" sz="1200" dirty="0"/>
                        <a:t>CSA07P</a:t>
                      </a:r>
                    </a:p>
                  </a:txBody>
                  <a:tcPr marL="93260" marR="93260" marT="46630" marB="46630"/>
                </a:tc>
                <a:tc>
                  <a:txBody>
                    <a:bodyPr/>
                    <a:lstStyle/>
                    <a:p>
                      <a:pPr algn="ctr"/>
                      <a:r>
                        <a:rPr lang="en-US" sz="1200" dirty="0"/>
                        <a:t>2 of 2</a:t>
                      </a:r>
                    </a:p>
                  </a:txBody>
                  <a:tcPr marL="93260" marR="93260" marT="46630" marB="46630"/>
                </a:tc>
                <a:extLst>
                  <a:ext uri="{0D108BD9-81ED-4DB2-BD59-A6C34878D82A}">
                    <a16:rowId xmlns:a16="http://schemas.microsoft.com/office/drawing/2014/main" val="2418447303"/>
                  </a:ext>
                </a:extLst>
              </a:tr>
            </a:tbl>
          </a:graphicData>
        </a:graphic>
      </p:graphicFrame>
      <p:sp>
        <p:nvSpPr>
          <p:cNvPr id="9" name="Rectangle 8">
            <a:extLst>
              <a:ext uri="{FF2B5EF4-FFF2-40B4-BE49-F238E27FC236}">
                <a16:creationId xmlns:a16="http://schemas.microsoft.com/office/drawing/2014/main" id="{01DC40C2-19BB-43D5-A42B-4827517FBA31}"/>
              </a:ext>
            </a:extLst>
          </p:cNvPr>
          <p:cNvSpPr/>
          <p:nvPr/>
        </p:nvSpPr>
        <p:spPr>
          <a:xfrm>
            <a:off x="189738" y="154656"/>
            <a:ext cx="12031155" cy="542399"/>
          </a:xfrm>
          <a:prstGeom prst="rect">
            <a:avLst/>
          </a:prstGeom>
        </p:spPr>
        <p:txBody>
          <a:bodyPr wrap="square">
            <a:spAutoFit/>
          </a:bodyPr>
          <a:lstStyle/>
          <a:p>
            <a:pPr defTabSz="932597"/>
            <a:r>
              <a:rPr lang="en-US" sz="2856" spc="-51" dirty="0">
                <a:ln w="3175">
                  <a:noFill/>
                </a:ln>
                <a:solidFill>
                  <a:srgbClr val="000000"/>
                </a:solidFill>
                <a:latin typeface="Segoe UI Semibold"/>
                <a:cs typeface="Segoe UI"/>
              </a:rPr>
              <a:t>Design Presentation: Security</a:t>
            </a:r>
            <a:endParaRPr lang="en-US" sz="1836" dirty="0">
              <a:solidFill>
                <a:srgbClr val="000000"/>
              </a:solidFill>
              <a:latin typeface="Segoe UI"/>
            </a:endParaRPr>
          </a:p>
        </p:txBody>
      </p:sp>
    </p:spTree>
    <p:extLst>
      <p:ext uri="{BB962C8B-B14F-4D97-AF65-F5344CB8AC3E}">
        <p14:creationId xmlns:p14="http://schemas.microsoft.com/office/powerpoint/2010/main" val="147197829"/>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Spark Pools - Configuring</a:t>
            </a:r>
          </a:p>
        </p:txBody>
      </p:sp>
      <p:sp>
        <p:nvSpPr>
          <p:cNvPr id="8" name="Text Placeholder 7">
            <a:extLst>
              <a:ext uri="{FF2B5EF4-FFF2-40B4-BE49-F238E27FC236}">
                <a16:creationId xmlns:a16="http://schemas.microsoft.com/office/drawing/2014/main" id="{48D9E822-2CD5-4294-9712-81952AC8ECFF}"/>
              </a:ext>
            </a:extLst>
          </p:cNvPr>
          <p:cNvSpPr>
            <a:spLocks noGrp="1"/>
          </p:cNvSpPr>
          <p:nvPr>
            <p:ph type="body" sz="quarter" idx="10"/>
          </p:nvPr>
        </p:nvSpPr>
        <p:spPr>
          <a:xfrm>
            <a:off x="598945" y="1463213"/>
            <a:ext cx="5314536" cy="4902978"/>
          </a:xfrm>
        </p:spPr>
        <p:txBody>
          <a:bodyPr/>
          <a:lstStyle/>
          <a:p>
            <a:pPr marL="0" lvl="1">
              <a:lnSpc>
                <a:spcPct val="110000"/>
              </a:lnSpc>
              <a:spcBef>
                <a:spcPts val="0"/>
              </a:spcBef>
              <a:spcAft>
                <a:spcPts val="612"/>
              </a:spcAft>
            </a:pPr>
            <a:r>
              <a:rPr lang="en-US" sz="1836">
                <a:solidFill>
                  <a:schemeClr val="tx2"/>
                </a:solidFill>
                <a:latin typeface="+mj-lt"/>
                <a:cs typeface="Segoe UI Semilight" panose="020B0402040204020203" pitchFamily="34" charset="0"/>
              </a:rPr>
              <a:t>Auto-pause </a:t>
            </a:r>
          </a:p>
          <a:p>
            <a:pPr marL="0" lvl="1">
              <a:lnSpc>
                <a:spcPct val="110000"/>
              </a:lnSpc>
              <a:spcBef>
                <a:spcPts val="0"/>
              </a:spcBef>
              <a:spcAft>
                <a:spcPts val="612"/>
              </a:spcAft>
            </a:pPr>
            <a:r>
              <a:rPr lang="en-US" sz="1632"/>
              <a:t>Enables the pool to automatically stop running when no Spark applications (e.g., Notebooks) are running. </a:t>
            </a:r>
          </a:p>
          <a:p>
            <a:pPr marL="0" lvl="1">
              <a:lnSpc>
                <a:spcPct val="110000"/>
              </a:lnSpc>
              <a:spcBef>
                <a:spcPts val="0"/>
              </a:spcBef>
              <a:spcAft>
                <a:spcPts val="612"/>
              </a:spcAft>
            </a:pPr>
            <a:endParaRPr lang="en-US" sz="1632"/>
          </a:p>
          <a:p>
            <a:pPr marL="0" lvl="1">
              <a:lnSpc>
                <a:spcPct val="110000"/>
              </a:lnSpc>
              <a:spcBef>
                <a:spcPts val="0"/>
              </a:spcBef>
              <a:spcAft>
                <a:spcPts val="612"/>
              </a:spcAft>
            </a:pPr>
            <a:r>
              <a:rPr lang="en-US" sz="1836" err="1">
                <a:solidFill>
                  <a:srgbClr val="3B2E58"/>
                </a:solidFill>
                <a:latin typeface="Segoe UI Semibold"/>
                <a:cs typeface="Segoe UI Semilight" panose="020B0402040204020203" pitchFamily="34" charset="0"/>
              </a:rPr>
              <a:t>Autoscale</a:t>
            </a:r>
            <a:endParaRPr lang="en-US" sz="1836">
              <a:solidFill>
                <a:srgbClr val="3B2E58"/>
              </a:solidFill>
              <a:latin typeface="Segoe UI Semibold"/>
              <a:cs typeface="Segoe UI Semilight" panose="020B0402040204020203" pitchFamily="34" charset="0"/>
            </a:endParaRPr>
          </a:p>
          <a:p>
            <a:pPr marL="0" lvl="1">
              <a:lnSpc>
                <a:spcPct val="110000"/>
              </a:lnSpc>
              <a:spcBef>
                <a:spcPts val="0"/>
              </a:spcBef>
              <a:spcAft>
                <a:spcPts val="612"/>
              </a:spcAft>
            </a:pPr>
            <a:r>
              <a:rPr lang="en-US" sz="1632">
                <a:gradFill>
                  <a:gsLst>
                    <a:gs pos="1250">
                      <a:srgbClr val="1A1A1A"/>
                    </a:gs>
                    <a:gs pos="100000">
                      <a:srgbClr val="1A1A1A"/>
                    </a:gs>
                  </a:gsLst>
                  <a:lin ang="5400000" scaled="0"/>
                </a:gradFill>
              </a:rPr>
              <a:t>Enables the pool to automatically adjust the number of running nodes (VM’s) supporting the Spark pool.</a:t>
            </a:r>
          </a:p>
          <a:p>
            <a:pPr marL="0" lvl="1">
              <a:lnSpc>
                <a:spcPct val="110000"/>
              </a:lnSpc>
              <a:spcBef>
                <a:spcPts val="0"/>
              </a:spcBef>
              <a:spcAft>
                <a:spcPts val="612"/>
              </a:spcAft>
            </a:pPr>
            <a:endParaRPr lang="en-US" sz="1632"/>
          </a:p>
          <a:p>
            <a:pPr marL="0" lvl="1">
              <a:lnSpc>
                <a:spcPct val="110000"/>
              </a:lnSpc>
              <a:spcBef>
                <a:spcPts val="0"/>
              </a:spcBef>
              <a:spcAft>
                <a:spcPts val="612"/>
              </a:spcAft>
            </a:pPr>
            <a:r>
              <a:rPr lang="en-US" sz="1632"/>
              <a:t>Note: Just because a pool is running, does not mean all the nodes allowed to run, according to the scale configuration, are actually running. They will be allocated on demand as new Notebooks are executed, up to the limit configured in </a:t>
            </a:r>
            <a:r>
              <a:rPr lang="en-US" sz="1632" err="1"/>
              <a:t>autoscale</a:t>
            </a:r>
            <a:r>
              <a:rPr lang="en-US" sz="1632"/>
              <a:t>.</a:t>
            </a:r>
          </a:p>
          <a:p>
            <a:pPr marL="0" lvl="1">
              <a:lnSpc>
                <a:spcPct val="110000"/>
              </a:lnSpc>
              <a:spcBef>
                <a:spcPts val="0"/>
              </a:spcBef>
              <a:spcAft>
                <a:spcPts val="612"/>
              </a:spcAft>
            </a:pPr>
            <a:endParaRPr lang="en-US" sz="1632"/>
          </a:p>
          <a:p>
            <a:pPr marL="0" lvl="1">
              <a:lnSpc>
                <a:spcPct val="110000"/>
              </a:lnSpc>
              <a:spcBef>
                <a:spcPts val="0"/>
              </a:spcBef>
              <a:spcAft>
                <a:spcPts val="612"/>
              </a:spcAft>
            </a:pPr>
            <a:endParaRPr lang="en-US" sz="1632"/>
          </a:p>
        </p:txBody>
      </p:sp>
      <p:pic>
        <p:nvPicPr>
          <p:cNvPr id="9" name="Picture 8">
            <a:extLst>
              <a:ext uri="{FF2B5EF4-FFF2-40B4-BE49-F238E27FC236}">
                <a16:creationId xmlns:a16="http://schemas.microsoft.com/office/drawing/2014/main" id="{070B2441-2647-4FDA-BD10-7DE47B1F301B}"/>
              </a:ext>
            </a:extLst>
          </p:cNvPr>
          <p:cNvPicPr>
            <a:picLocks noChangeAspect="1"/>
          </p:cNvPicPr>
          <p:nvPr/>
        </p:nvPicPr>
        <p:blipFill>
          <a:blip r:embed="rId2"/>
          <a:stretch>
            <a:fillRect/>
          </a:stretch>
        </p:blipFill>
        <p:spPr>
          <a:xfrm>
            <a:off x="6375764" y="3639888"/>
            <a:ext cx="5446846" cy="2904350"/>
          </a:xfrm>
          <a:prstGeom prst="rect">
            <a:avLst/>
          </a:prstGeom>
        </p:spPr>
      </p:pic>
      <p:pic>
        <p:nvPicPr>
          <p:cNvPr id="10" name="Picture 9">
            <a:extLst>
              <a:ext uri="{FF2B5EF4-FFF2-40B4-BE49-F238E27FC236}">
                <a16:creationId xmlns:a16="http://schemas.microsoft.com/office/drawing/2014/main" id="{E71DA0DF-A460-41A4-B121-61FBABC2AA75}"/>
              </a:ext>
            </a:extLst>
          </p:cNvPr>
          <p:cNvPicPr>
            <a:picLocks noChangeAspect="1"/>
          </p:cNvPicPr>
          <p:nvPr/>
        </p:nvPicPr>
        <p:blipFill>
          <a:blip r:embed="rId3"/>
          <a:stretch>
            <a:fillRect/>
          </a:stretch>
        </p:blipFill>
        <p:spPr>
          <a:xfrm>
            <a:off x="6385286" y="1278741"/>
            <a:ext cx="5437323" cy="2075895"/>
          </a:xfrm>
          <a:prstGeom prst="rect">
            <a:avLst/>
          </a:prstGeom>
        </p:spPr>
      </p:pic>
    </p:spTree>
    <p:extLst>
      <p:ext uri="{BB962C8B-B14F-4D97-AF65-F5344CB8AC3E}">
        <p14:creationId xmlns:p14="http://schemas.microsoft.com/office/powerpoint/2010/main" val="699032562"/>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00059" y="466301"/>
            <a:ext cx="11239464" cy="1121728"/>
          </a:xfrm>
          <a:prstGeom prst="rect">
            <a:avLst/>
          </a:prstGeom>
        </p:spPr>
        <p:txBody>
          <a:bodyPr vert="horz" wrap="square" lIns="0" tIns="13600" rIns="0" bIns="0" rtlCol="0" anchor="t">
            <a:spAutoFit/>
          </a:bodyPr>
          <a:lstStyle/>
          <a:p>
            <a:r>
              <a:rPr lang="en-US" b="1" dirty="0"/>
              <a:t>Runtime language and library support</a:t>
            </a:r>
            <a:br>
              <a:rPr lang="en-US" b="1" dirty="0"/>
            </a:br>
            <a:endParaRPr lang="en-US" b="1" dirty="0"/>
          </a:p>
        </p:txBody>
      </p:sp>
      <p:sp>
        <p:nvSpPr>
          <p:cNvPr id="3" name="Text Placeholder 2">
            <a:extLst>
              <a:ext uri="{FF2B5EF4-FFF2-40B4-BE49-F238E27FC236}">
                <a16:creationId xmlns:a16="http://schemas.microsoft.com/office/drawing/2014/main" id="{9D202216-DB16-40BB-BF24-318424563031}"/>
              </a:ext>
            </a:extLst>
          </p:cNvPr>
          <p:cNvSpPr>
            <a:spLocks noGrp="1"/>
          </p:cNvSpPr>
          <p:nvPr>
            <p:ph type="body" sz="quarter" idx="10"/>
          </p:nvPr>
        </p:nvSpPr>
        <p:spPr>
          <a:xfrm>
            <a:off x="595915" y="1464074"/>
            <a:ext cx="11239464" cy="5022914"/>
          </a:xfrm>
        </p:spPr>
        <p:txBody>
          <a:bodyPr/>
          <a:lstStyle/>
          <a:p>
            <a:r>
              <a:rPr lang="en-US" b="1" dirty="0"/>
              <a:t>Spark</a:t>
            </a:r>
            <a:r>
              <a:rPr lang="en-US" sz="2000" b="1" dirty="0"/>
              <a:t> : </a:t>
            </a:r>
            <a:r>
              <a:rPr lang="en-US" sz="2000" dirty="0"/>
              <a:t>Spark 2.4 is the currently supported version.</a:t>
            </a:r>
          </a:p>
          <a:p>
            <a:r>
              <a:rPr lang="en-US" b="1" dirty="0"/>
              <a:t>Operating System </a:t>
            </a:r>
            <a:r>
              <a:rPr lang="en-US" sz="2000" b="1" dirty="0"/>
              <a:t>: </a:t>
            </a:r>
            <a:r>
              <a:rPr lang="en-US" sz="2000" dirty="0"/>
              <a:t>Apache Spark in Azure Synapse runs on Ubuntu version 16.04.</a:t>
            </a:r>
          </a:p>
          <a:p>
            <a:r>
              <a:rPr lang="en-US" b="1" dirty="0"/>
              <a:t>Java</a:t>
            </a:r>
            <a:r>
              <a:rPr lang="en-US" sz="2000" b="1" dirty="0"/>
              <a:t> : </a:t>
            </a:r>
            <a:r>
              <a:rPr lang="en-US" sz="2000" dirty="0"/>
              <a:t>Apache Spark in Azure Synapse includes Java version 1.8.0_222</a:t>
            </a:r>
          </a:p>
          <a:p>
            <a:r>
              <a:rPr lang="en-US" b="1" dirty="0"/>
              <a:t>Scala</a:t>
            </a:r>
            <a:r>
              <a:rPr lang="en-US" sz="2000" b="1" dirty="0"/>
              <a:t> : </a:t>
            </a:r>
            <a:r>
              <a:rPr lang="en-US" sz="2000" dirty="0"/>
              <a:t>Apache Spark in Azure Synapse includes Scala 2.11.12</a:t>
            </a:r>
          </a:p>
          <a:p>
            <a:r>
              <a:rPr lang="en-US" b="1" dirty="0"/>
              <a:t>.NET Core </a:t>
            </a:r>
            <a:r>
              <a:rPr lang="en-US" sz="2000" b="1" dirty="0"/>
              <a:t>: </a:t>
            </a:r>
            <a:r>
              <a:rPr lang="en-US" sz="2000" dirty="0"/>
              <a:t>Apache Spark in Azure Synapse includes .NET Core 3.0</a:t>
            </a:r>
          </a:p>
          <a:p>
            <a:r>
              <a:rPr lang="en-US" sz="2000" b="1" dirty="0"/>
              <a:t>.</a:t>
            </a:r>
            <a:r>
              <a:rPr lang="en-US" b="1" dirty="0"/>
              <a:t>NET Support for Apache Spark</a:t>
            </a:r>
            <a:r>
              <a:rPr lang="en-US" sz="2000" b="1" dirty="0"/>
              <a:t>: </a:t>
            </a:r>
            <a:r>
              <a:rPr lang="en-US" sz="2000" dirty="0"/>
              <a:t>Azure Synapse includes .NET Support for Apache Spark 0.11.0</a:t>
            </a:r>
          </a:p>
          <a:p>
            <a:r>
              <a:rPr lang="en-US" b="1" dirty="0"/>
              <a:t>Delta Lake</a:t>
            </a:r>
            <a:r>
              <a:rPr lang="en-US" sz="2000" b="1" dirty="0"/>
              <a:t>: </a:t>
            </a:r>
            <a:r>
              <a:rPr lang="en-US" sz="2000" dirty="0"/>
              <a:t>Synapse Analytics includes support for Delta Lake 0.6.0</a:t>
            </a:r>
          </a:p>
          <a:p>
            <a:r>
              <a:rPr lang="en-US" sz="3200" b="1" dirty="0"/>
              <a:t>Python</a:t>
            </a:r>
            <a:r>
              <a:rPr lang="en-US" sz="2000" b="1" dirty="0"/>
              <a:t>: </a:t>
            </a:r>
            <a:r>
              <a:rPr lang="en-US" sz="2000" dirty="0"/>
              <a:t>Apache Spark in Azure Synapse includes an installation of Python version 3.6.1</a:t>
            </a:r>
          </a:p>
          <a:p>
            <a:r>
              <a:rPr lang="en-US" sz="3200" b="1" dirty="0"/>
              <a:t>Scala and Java libraries</a:t>
            </a:r>
          </a:p>
        </p:txBody>
      </p:sp>
    </p:spTree>
    <p:extLst>
      <p:ext uri="{BB962C8B-B14F-4D97-AF65-F5344CB8AC3E}">
        <p14:creationId xmlns:p14="http://schemas.microsoft.com/office/powerpoint/2010/main" val="112633673"/>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b="1" dirty="0"/>
              <a:t>What is Delta Lake?</a:t>
            </a:r>
          </a:p>
        </p:txBody>
      </p:sp>
      <p:sp>
        <p:nvSpPr>
          <p:cNvPr id="8" name="Text Placeholder 7">
            <a:extLst>
              <a:ext uri="{FF2B5EF4-FFF2-40B4-BE49-F238E27FC236}">
                <a16:creationId xmlns:a16="http://schemas.microsoft.com/office/drawing/2014/main" id="{48D9E822-2CD5-4294-9712-81952AC8ECFF}"/>
              </a:ext>
            </a:extLst>
          </p:cNvPr>
          <p:cNvSpPr>
            <a:spLocks noGrp="1"/>
          </p:cNvSpPr>
          <p:nvPr>
            <p:ph type="body" sz="quarter" idx="10"/>
          </p:nvPr>
        </p:nvSpPr>
        <p:spPr>
          <a:xfrm>
            <a:off x="600059" y="2569987"/>
            <a:ext cx="11422508" cy="3081293"/>
          </a:xfrm>
        </p:spPr>
        <p:txBody>
          <a:bodyPr numCol="2"/>
          <a:lstStyle/>
          <a:p>
            <a:pPr marL="0" lvl="1">
              <a:lnSpc>
                <a:spcPct val="110000"/>
              </a:lnSpc>
              <a:spcBef>
                <a:spcPts val="0"/>
              </a:spcBef>
              <a:spcAft>
                <a:spcPts val="612"/>
              </a:spcAft>
            </a:pPr>
            <a:r>
              <a:rPr lang="en-US" sz="1632" dirty="0"/>
              <a:t>Key Features</a:t>
            </a:r>
          </a:p>
          <a:p>
            <a:pPr marL="342900" lvl="1" indent="-342900">
              <a:lnSpc>
                <a:spcPct val="110000"/>
              </a:lnSpc>
              <a:spcBef>
                <a:spcPts val="0"/>
              </a:spcBef>
              <a:spcAft>
                <a:spcPts val="612"/>
              </a:spcAft>
              <a:buFont typeface="Arial" panose="020B0604020202020204" pitchFamily="34" charset="0"/>
              <a:buChar char="•"/>
            </a:pPr>
            <a:r>
              <a:rPr lang="en-US" b="1" dirty="0"/>
              <a:t>ACID Transactions</a:t>
            </a:r>
          </a:p>
          <a:p>
            <a:pPr marL="342900" lvl="1" indent="-342900">
              <a:lnSpc>
                <a:spcPct val="110000"/>
              </a:lnSpc>
              <a:spcBef>
                <a:spcPts val="0"/>
              </a:spcBef>
              <a:spcAft>
                <a:spcPts val="612"/>
              </a:spcAft>
              <a:buFont typeface="Arial" panose="020B0604020202020204" pitchFamily="34" charset="0"/>
              <a:buChar char="•"/>
            </a:pPr>
            <a:r>
              <a:rPr lang="en-US" b="1" dirty="0"/>
              <a:t>Scalable Metadata Handling</a:t>
            </a:r>
          </a:p>
          <a:p>
            <a:pPr marL="342900" lvl="1" indent="-342900">
              <a:lnSpc>
                <a:spcPct val="110000"/>
              </a:lnSpc>
              <a:spcBef>
                <a:spcPts val="0"/>
              </a:spcBef>
              <a:spcAft>
                <a:spcPts val="612"/>
              </a:spcAft>
              <a:buFont typeface="Arial" panose="020B0604020202020204" pitchFamily="34" charset="0"/>
              <a:buChar char="•"/>
            </a:pPr>
            <a:r>
              <a:rPr lang="en-US" b="1" dirty="0"/>
              <a:t>Time Travel (data versioning)</a:t>
            </a:r>
          </a:p>
          <a:p>
            <a:pPr marL="342900" lvl="1" indent="-342900">
              <a:lnSpc>
                <a:spcPct val="110000"/>
              </a:lnSpc>
              <a:spcBef>
                <a:spcPts val="0"/>
              </a:spcBef>
              <a:spcAft>
                <a:spcPts val="612"/>
              </a:spcAft>
              <a:buFont typeface="Arial" panose="020B0604020202020204" pitchFamily="34" charset="0"/>
              <a:buChar char="•"/>
            </a:pPr>
            <a:r>
              <a:rPr lang="en-US" b="1" dirty="0"/>
              <a:t>Open Format</a:t>
            </a:r>
          </a:p>
          <a:p>
            <a:pPr marL="342900" lvl="1" indent="-342900">
              <a:lnSpc>
                <a:spcPct val="110000"/>
              </a:lnSpc>
              <a:spcBef>
                <a:spcPts val="0"/>
              </a:spcBef>
              <a:spcAft>
                <a:spcPts val="612"/>
              </a:spcAft>
              <a:buFont typeface="Arial" panose="020B0604020202020204" pitchFamily="34" charset="0"/>
              <a:buChar char="•"/>
            </a:pPr>
            <a:r>
              <a:rPr lang="en-US" b="1" dirty="0"/>
              <a:t>Unified Batch and Streaming Source and Sink</a:t>
            </a:r>
          </a:p>
          <a:p>
            <a:pPr marL="342900" lvl="1" indent="-342900">
              <a:lnSpc>
                <a:spcPct val="110000"/>
              </a:lnSpc>
              <a:spcBef>
                <a:spcPts val="0"/>
              </a:spcBef>
              <a:spcAft>
                <a:spcPts val="612"/>
              </a:spcAft>
              <a:buFont typeface="Arial" panose="020B0604020202020204" pitchFamily="34" charset="0"/>
              <a:buChar char="•"/>
            </a:pPr>
            <a:endParaRPr lang="en-US" b="1" dirty="0"/>
          </a:p>
          <a:p>
            <a:pPr marL="342900" lvl="1" indent="-342900">
              <a:lnSpc>
                <a:spcPct val="110000"/>
              </a:lnSpc>
              <a:spcBef>
                <a:spcPts val="0"/>
              </a:spcBef>
              <a:spcAft>
                <a:spcPts val="612"/>
              </a:spcAft>
              <a:buFont typeface="Arial" panose="020B0604020202020204" pitchFamily="34" charset="0"/>
              <a:buChar char="•"/>
            </a:pPr>
            <a:endParaRPr lang="en-US" b="1" dirty="0"/>
          </a:p>
          <a:p>
            <a:pPr marL="342900" lvl="1" indent="-342900">
              <a:lnSpc>
                <a:spcPct val="110000"/>
              </a:lnSpc>
              <a:spcBef>
                <a:spcPts val="0"/>
              </a:spcBef>
              <a:spcAft>
                <a:spcPts val="612"/>
              </a:spcAft>
              <a:buFont typeface="Arial" panose="020B0604020202020204" pitchFamily="34" charset="0"/>
              <a:buChar char="•"/>
            </a:pPr>
            <a:r>
              <a:rPr lang="en-US" b="1" dirty="0"/>
              <a:t>Schema Enforcement</a:t>
            </a:r>
          </a:p>
          <a:p>
            <a:pPr marL="342900" lvl="1" indent="-342900">
              <a:lnSpc>
                <a:spcPct val="110000"/>
              </a:lnSpc>
              <a:spcBef>
                <a:spcPts val="0"/>
              </a:spcBef>
              <a:spcAft>
                <a:spcPts val="612"/>
              </a:spcAft>
              <a:buFont typeface="Arial" panose="020B0604020202020204" pitchFamily="34" charset="0"/>
              <a:buChar char="•"/>
            </a:pPr>
            <a:r>
              <a:rPr lang="en-US" b="1" dirty="0"/>
              <a:t>Schema Evolution</a:t>
            </a:r>
          </a:p>
          <a:p>
            <a:pPr marL="342900" lvl="1" indent="-342900">
              <a:lnSpc>
                <a:spcPct val="110000"/>
              </a:lnSpc>
              <a:spcBef>
                <a:spcPts val="0"/>
              </a:spcBef>
              <a:spcAft>
                <a:spcPts val="612"/>
              </a:spcAft>
              <a:buFont typeface="Arial" panose="020B0604020202020204" pitchFamily="34" charset="0"/>
              <a:buChar char="•"/>
            </a:pPr>
            <a:r>
              <a:rPr lang="en-US" b="1" dirty="0"/>
              <a:t>Audit History</a:t>
            </a:r>
          </a:p>
          <a:p>
            <a:pPr marL="342900" lvl="1" indent="-342900">
              <a:lnSpc>
                <a:spcPct val="110000"/>
              </a:lnSpc>
              <a:spcBef>
                <a:spcPts val="0"/>
              </a:spcBef>
              <a:spcAft>
                <a:spcPts val="612"/>
              </a:spcAft>
              <a:buFont typeface="Arial" panose="020B0604020202020204" pitchFamily="34" charset="0"/>
              <a:buChar char="•"/>
            </a:pPr>
            <a:r>
              <a:rPr lang="en-US" b="1" dirty="0"/>
              <a:t>Updates and Deletes</a:t>
            </a:r>
          </a:p>
          <a:p>
            <a:pPr marL="342900" lvl="1" indent="-342900">
              <a:lnSpc>
                <a:spcPct val="110000"/>
              </a:lnSpc>
              <a:spcBef>
                <a:spcPts val="0"/>
              </a:spcBef>
              <a:spcAft>
                <a:spcPts val="612"/>
              </a:spcAft>
              <a:buFont typeface="Arial" panose="020B0604020202020204" pitchFamily="34" charset="0"/>
              <a:buChar char="•"/>
            </a:pPr>
            <a:r>
              <a:rPr lang="en-US" b="1" dirty="0"/>
              <a:t>100% Compatible with Apache Spark API</a:t>
            </a:r>
          </a:p>
          <a:p>
            <a:pPr marL="0" lvl="1">
              <a:lnSpc>
                <a:spcPct val="110000"/>
              </a:lnSpc>
              <a:spcBef>
                <a:spcPts val="0"/>
              </a:spcBef>
              <a:spcAft>
                <a:spcPts val="612"/>
              </a:spcAft>
            </a:pPr>
            <a:endParaRPr lang="en-US" sz="1632" dirty="0"/>
          </a:p>
        </p:txBody>
      </p:sp>
      <p:sp>
        <p:nvSpPr>
          <p:cNvPr id="6" name="Text Placeholder 7">
            <a:extLst>
              <a:ext uri="{FF2B5EF4-FFF2-40B4-BE49-F238E27FC236}">
                <a16:creationId xmlns:a16="http://schemas.microsoft.com/office/drawing/2014/main" id="{F01F8EB6-CB6A-40B8-8F4F-8D46DDB37408}"/>
              </a:ext>
            </a:extLst>
          </p:cNvPr>
          <p:cNvSpPr txBox="1">
            <a:spLocks/>
          </p:cNvSpPr>
          <p:nvPr/>
        </p:nvSpPr>
        <p:spPr>
          <a:xfrm>
            <a:off x="600059" y="1135062"/>
            <a:ext cx="11422508" cy="1590628"/>
          </a:xfrm>
          <a:prstGeom prst="rect">
            <a:avLst/>
          </a:prstGeom>
        </p:spPr>
        <p:txBody>
          <a:bodyPr vert="horz" wrap="square" lIns="0" tIns="0" rIns="0" bIns="0" rtlCol="0">
            <a:spAutoFit/>
          </a:bodyPr>
          <a:lstStyle>
            <a:lvl1pPr marL="0"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233149"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66298"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99447"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32597"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a:lnSpc>
                <a:spcPct val="110000"/>
              </a:lnSpc>
              <a:spcBef>
                <a:spcPts val="0"/>
              </a:spcBef>
              <a:spcAft>
                <a:spcPts val="612"/>
              </a:spcAft>
            </a:pPr>
            <a:r>
              <a:rPr lang="en-US" sz="1632" dirty="0"/>
              <a:t>Azure Synapse Analytics is compatible with Linux Foundation Delta Lake. Delta Lake is an open-source storage layer that brings ACID (atomicity, consistency, isolation, and durability) transactions to Apache Spark and big data workloads..</a:t>
            </a:r>
          </a:p>
          <a:p>
            <a:pPr marL="0" lvl="1">
              <a:lnSpc>
                <a:spcPct val="110000"/>
              </a:lnSpc>
              <a:spcBef>
                <a:spcPts val="0"/>
              </a:spcBef>
              <a:spcAft>
                <a:spcPts val="612"/>
              </a:spcAft>
            </a:pPr>
            <a:endParaRPr lang="en-US" sz="1632" dirty="0"/>
          </a:p>
          <a:p>
            <a:pPr marL="0" lvl="1">
              <a:lnSpc>
                <a:spcPct val="110000"/>
              </a:lnSpc>
              <a:spcBef>
                <a:spcPts val="0"/>
              </a:spcBef>
              <a:spcAft>
                <a:spcPts val="612"/>
              </a:spcAft>
            </a:pPr>
            <a:endParaRPr lang="en-US" sz="1632" dirty="0"/>
          </a:p>
          <a:p>
            <a:pPr marL="0" lvl="1">
              <a:lnSpc>
                <a:spcPct val="110000"/>
              </a:lnSpc>
              <a:spcBef>
                <a:spcPts val="0"/>
              </a:spcBef>
              <a:spcAft>
                <a:spcPts val="612"/>
              </a:spcAft>
            </a:pPr>
            <a:endParaRPr lang="en-US" sz="1632" dirty="0"/>
          </a:p>
        </p:txBody>
      </p:sp>
    </p:spTree>
    <p:extLst>
      <p:ext uri="{BB962C8B-B14F-4D97-AF65-F5344CB8AC3E}">
        <p14:creationId xmlns:p14="http://schemas.microsoft.com/office/powerpoint/2010/main" val="491932764"/>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2303EE-73DB-4560-8F20-EEBD42832703}"/>
              </a:ext>
            </a:extLst>
          </p:cNvPr>
          <p:cNvSpPr>
            <a:spLocks noGrp="1"/>
          </p:cNvSpPr>
          <p:nvPr>
            <p:ph type="title"/>
          </p:nvPr>
        </p:nvSpPr>
        <p:spPr>
          <a:xfrm>
            <a:off x="600059" y="466301"/>
            <a:ext cx="11239464" cy="821161"/>
          </a:xfrm>
        </p:spPr>
        <p:txBody>
          <a:bodyPr/>
          <a:lstStyle/>
          <a:p>
            <a:r>
              <a:rPr lang="en-US" b="1" dirty="0"/>
              <a:t>Optimize Apache Spark jobs (preview)</a:t>
            </a:r>
            <a:br>
              <a:rPr lang="en-US" b="1" dirty="0"/>
            </a:br>
            <a:endParaRPr lang="en-US" dirty="0"/>
          </a:p>
        </p:txBody>
      </p:sp>
      <p:sp>
        <p:nvSpPr>
          <p:cNvPr id="3" name="Text Placeholder 2">
            <a:extLst>
              <a:ext uri="{FF2B5EF4-FFF2-40B4-BE49-F238E27FC236}">
                <a16:creationId xmlns:a16="http://schemas.microsoft.com/office/drawing/2014/main" id="{3886D06F-1DDD-48D1-ABCD-B7F594B87CA4}"/>
              </a:ext>
            </a:extLst>
          </p:cNvPr>
          <p:cNvSpPr>
            <a:spLocks noGrp="1"/>
          </p:cNvSpPr>
          <p:nvPr>
            <p:ph type="body" sz="quarter" idx="10"/>
          </p:nvPr>
        </p:nvSpPr>
        <p:spPr>
          <a:xfrm>
            <a:off x="598505" y="1839968"/>
            <a:ext cx="11239464" cy="3200876"/>
          </a:xfrm>
        </p:spPr>
        <p:txBody>
          <a:bodyPr/>
          <a:lstStyle/>
          <a:p>
            <a:pPr marL="342900" indent="-342900">
              <a:buFont typeface="Arial" panose="020B0604020202020204" pitchFamily="34" charset="0"/>
              <a:buChar char="•"/>
            </a:pPr>
            <a:r>
              <a:rPr lang="en-US" sz="2000" b="1" dirty="0"/>
              <a:t>Choose the data abstraction: </a:t>
            </a:r>
            <a:r>
              <a:rPr lang="en-US" sz="2000" dirty="0" err="1"/>
              <a:t>DataFrames</a:t>
            </a:r>
            <a:r>
              <a:rPr lang="en-US" sz="2000" dirty="0"/>
              <a:t>, </a:t>
            </a:r>
            <a:r>
              <a:rPr lang="en-US" sz="2000" dirty="0" err="1"/>
              <a:t>DataSets,RDDs</a:t>
            </a:r>
            <a:endParaRPr lang="en-US" sz="2000" dirty="0"/>
          </a:p>
          <a:p>
            <a:pPr marL="342900" indent="-342900">
              <a:buFont typeface="Arial" panose="020B0604020202020204" pitchFamily="34" charset="0"/>
              <a:buChar char="•"/>
            </a:pPr>
            <a:r>
              <a:rPr lang="en-US" sz="2000" dirty="0"/>
              <a:t>Use optimal data format: parquet with snappy compression</a:t>
            </a:r>
          </a:p>
          <a:p>
            <a:pPr marL="342900" indent="-342900">
              <a:buFont typeface="Arial" panose="020B0604020202020204" pitchFamily="34" charset="0"/>
              <a:buChar char="•"/>
            </a:pPr>
            <a:r>
              <a:rPr lang="en-US" sz="2000" dirty="0"/>
              <a:t>Use the cache:  .persist(), .</a:t>
            </a:r>
            <a:r>
              <a:rPr lang="en-US" sz="2000" dirty="0" err="1"/>
              <a:t>chache</a:t>
            </a:r>
            <a:r>
              <a:rPr lang="en-US" sz="2000" dirty="0"/>
              <a:t>(), CACHE TABLE</a:t>
            </a:r>
          </a:p>
          <a:p>
            <a:pPr marL="342900" indent="-342900">
              <a:buFont typeface="Arial" panose="020B0604020202020204" pitchFamily="34" charset="0"/>
              <a:buChar char="•"/>
            </a:pPr>
            <a:r>
              <a:rPr lang="en-US" sz="2000" dirty="0"/>
              <a:t>Use the memory efficiently: smaller data partitions, </a:t>
            </a:r>
            <a:r>
              <a:rPr lang="en-US" sz="2000" dirty="0" err="1"/>
              <a:t>Kryo</a:t>
            </a:r>
            <a:r>
              <a:rPr lang="en-US" sz="2000" dirty="0"/>
              <a:t> data serialization, monitor and tune settings</a:t>
            </a:r>
          </a:p>
          <a:p>
            <a:pPr marL="342900" indent="-342900">
              <a:buFont typeface="Arial" panose="020B0604020202020204" pitchFamily="34" charset="0"/>
              <a:buChar char="•"/>
            </a:pPr>
            <a:r>
              <a:rPr lang="en-US" sz="2000" dirty="0"/>
              <a:t>Optimize data serialization: </a:t>
            </a:r>
            <a:r>
              <a:rPr lang="en-US" sz="2000" dirty="0" err="1"/>
              <a:t>Kryo</a:t>
            </a:r>
            <a:r>
              <a:rPr lang="en-US" sz="2000" dirty="0"/>
              <a:t> serialization, Java serialization</a:t>
            </a:r>
          </a:p>
          <a:p>
            <a:pPr marL="342900" indent="-342900">
              <a:buFont typeface="Arial" panose="020B0604020202020204" pitchFamily="34" charset="0"/>
              <a:buChar char="•"/>
            </a:pPr>
            <a:r>
              <a:rPr lang="en-US" sz="2000" dirty="0"/>
              <a:t>Use bucketing</a:t>
            </a:r>
          </a:p>
          <a:p>
            <a:pPr marL="342900" indent="-342900">
              <a:buFont typeface="Arial" panose="020B0604020202020204" pitchFamily="34" charset="0"/>
              <a:buChar char="•"/>
            </a:pPr>
            <a:r>
              <a:rPr lang="en-US" sz="2000" dirty="0"/>
              <a:t>Optimize joins and shuffles</a:t>
            </a:r>
          </a:p>
          <a:p>
            <a:pPr marL="342900" indent="-342900">
              <a:buFont typeface="Arial" panose="020B0604020202020204" pitchFamily="34" charset="0"/>
              <a:buChar char="•"/>
            </a:pPr>
            <a:r>
              <a:rPr lang="en-US" sz="2000" dirty="0"/>
              <a:t>Optimize job execution</a:t>
            </a:r>
          </a:p>
        </p:txBody>
      </p:sp>
    </p:spTree>
    <p:extLst>
      <p:ext uri="{BB962C8B-B14F-4D97-AF65-F5344CB8AC3E}">
        <p14:creationId xmlns:p14="http://schemas.microsoft.com/office/powerpoint/2010/main" val="2357995243"/>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C24E5C-10BF-4CE8-AA60-4E928499B354}"/>
              </a:ext>
            </a:extLst>
          </p:cNvPr>
          <p:cNvSpPr>
            <a:spLocks noGrp="1"/>
          </p:cNvSpPr>
          <p:nvPr>
            <p:ph type="title"/>
          </p:nvPr>
        </p:nvSpPr>
        <p:spPr>
          <a:xfrm>
            <a:off x="600059" y="466301"/>
            <a:ext cx="11239464" cy="1661993"/>
          </a:xfrm>
        </p:spPr>
        <p:txBody>
          <a:bodyPr/>
          <a:lstStyle/>
          <a:p>
            <a:r>
              <a:rPr lang="en-US" b="1" dirty="0"/>
              <a:t>Automatically scale Azure Synapse Analytics Apache Spark pools</a:t>
            </a:r>
            <a:br>
              <a:rPr lang="en-US" b="1" dirty="0"/>
            </a:br>
            <a:endParaRPr lang="en-US" dirty="0"/>
          </a:p>
        </p:txBody>
      </p:sp>
      <p:sp>
        <p:nvSpPr>
          <p:cNvPr id="3" name="Text Placeholder 2">
            <a:extLst>
              <a:ext uri="{FF2B5EF4-FFF2-40B4-BE49-F238E27FC236}">
                <a16:creationId xmlns:a16="http://schemas.microsoft.com/office/drawing/2014/main" id="{02A5F193-8BB3-4C0D-8C71-2D5753C6B4CD}"/>
              </a:ext>
            </a:extLst>
          </p:cNvPr>
          <p:cNvSpPr>
            <a:spLocks noGrp="1"/>
          </p:cNvSpPr>
          <p:nvPr>
            <p:ph type="body" sz="quarter" idx="10"/>
          </p:nvPr>
        </p:nvSpPr>
        <p:spPr>
          <a:xfrm>
            <a:off x="598148" y="1462924"/>
            <a:ext cx="11239464" cy="4998291"/>
          </a:xfrm>
        </p:spPr>
        <p:txBody>
          <a:bodyPr/>
          <a:lstStyle/>
          <a:p>
            <a:endParaRPr lang="en-US" dirty="0"/>
          </a:p>
          <a:p>
            <a:r>
              <a:rPr lang="en-US" b="1" dirty="0"/>
              <a:t>Metrics monitoring</a:t>
            </a:r>
          </a:p>
          <a:p>
            <a:br>
              <a:rPr lang="en-US" b="1" dirty="0"/>
            </a:br>
            <a:r>
              <a:rPr lang="en-US" b="1" dirty="0"/>
              <a:t>Load-based scale conditions</a:t>
            </a:r>
          </a:p>
          <a:p>
            <a:endParaRPr lang="en-US" b="1" dirty="0"/>
          </a:p>
          <a:p>
            <a:r>
              <a:rPr lang="en-US" b="1" dirty="0"/>
              <a:t>Best practices</a:t>
            </a:r>
          </a:p>
          <a:p>
            <a:r>
              <a:rPr lang="en-US" b="1" dirty="0"/>
              <a:t>	Consider the latency of scale up or scale down operations</a:t>
            </a:r>
          </a:p>
          <a:p>
            <a:r>
              <a:rPr lang="en-US" b="1" dirty="0"/>
              <a:t>	Preparation for scaling down</a:t>
            </a:r>
          </a:p>
          <a:p>
            <a:endParaRPr lang="en-US" b="1" dirty="0"/>
          </a:p>
          <a:p>
            <a:endParaRPr lang="en-US" dirty="0"/>
          </a:p>
        </p:txBody>
      </p:sp>
    </p:spTree>
    <p:extLst>
      <p:ext uri="{BB962C8B-B14F-4D97-AF65-F5344CB8AC3E}">
        <p14:creationId xmlns:p14="http://schemas.microsoft.com/office/powerpoint/2010/main" val="3242277634"/>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F34E92-F583-45EB-BCC1-706DD8EDE98A}"/>
              </a:ext>
            </a:extLst>
          </p:cNvPr>
          <p:cNvSpPr>
            <a:spLocks noGrp="1"/>
          </p:cNvSpPr>
          <p:nvPr>
            <p:ph type="title"/>
          </p:nvPr>
        </p:nvSpPr>
        <p:spPr>
          <a:xfrm>
            <a:off x="600059" y="466301"/>
            <a:ext cx="11239464" cy="553998"/>
          </a:xfrm>
        </p:spPr>
        <p:txBody>
          <a:bodyPr/>
          <a:lstStyle/>
          <a:p>
            <a:r>
              <a:rPr lang="en-US" dirty="0"/>
              <a:t>Development: </a:t>
            </a:r>
            <a:r>
              <a:rPr lang="en-US" b="1" dirty="0"/>
              <a:t>Bring data to a notebook</a:t>
            </a:r>
            <a:endParaRPr lang="en-US" dirty="0"/>
          </a:p>
        </p:txBody>
      </p:sp>
      <p:pic>
        <p:nvPicPr>
          <p:cNvPr id="4" name="Picture 3">
            <a:extLst>
              <a:ext uri="{FF2B5EF4-FFF2-40B4-BE49-F238E27FC236}">
                <a16:creationId xmlns:a16="http://schemas.microsoft.com/office/drawing/2014/main" id="{0C0A3461-7390-4F68-A85E-9A77BEFA50C0}"/>
              </a:ext>
            </a:extLst>
          </p:cNvPr>
          <p:cNvPicPr>
            <a:picLocks noChangeAspect="1"/>
          </p:cNvPicPr>
          <p:nvPr/>
        </p:nvPicPr>
        <p:blipFill>
          <a:blip r:embed="rId2"/>
          <a:stretch>
            <a:fillRect/>
          </a:stretch>
        </p:blipFill>
        <p:spPr>
          <a:xfrm>
            <a:off x="410596" y="1439862"/>
            <a:ext cx="5621447" cy="2262871"/>
          </a:xfrm>
          <a:prstGeom prst="rect">
            <a:avLst/>
          </a:prstGeom>
        </p:spPr>
      </p:pic>
      <p:pic>
        <p:nvPicPr>
          <p:cNvPr id="5" name="Picture 4">
            <a:extLst>
              <a:ext uri="{FF2B5EF4-FFF2-40B4-BE49-F238E27FC236}">
                <a16:creationId xmlns:a16="http://schemas.microsoft.com/office/drawing/2014/main" id="{A9889FF6-D07D-4095-B187-408E15DD3DE7}"/>
              </a:ext>
            </a:extLst>
          </p:cNvPr>
          <p:cNvPicPr>
            <a:picLocks noChangeAspect="1"/>
          </p:cNvPicPr>
          <p:nvPr/>
        </p:nvPicPr>
        <p:blipFill>
          <a:blip r:embed="rId3"/>
          <a:stretch>
            <a:fillRect/>
          </a:stretch>
        </p:blipFill>
        <p:spPr>
          <a:xfrm>
            <a:off x="6376958" y="1412202"/>
            <a:ext cx="6032043" cy="2692304"/>
          </a:xfrm>
          <a:prstGeom prst="rect">
            <a:avLst/>
          </a:prstGeom>
        </p:spPr>
      </p:pic>
      <p:pic>
        <p:nvPicPr>
          <p:cNvPr id="6" name="Picture 5">
            <a:extLst>
              <a:ext uri="{FF2B5EF4-FFF2-40B4-BE49-F238E27FC236}">
                <a16:creationId xmlns:a16="http://schemas.microsoft.com/office/drawing/2014/main" id="{C1A0935F-B6CB-47A8-A53F-1B09D27CE80F}"/>
              </a:ext>
            </a:extLst>
          </p:cNvPr>
          <p:cNvPicPr>
            <a:picLocks noChangeAspect="1"/>
          </p:cNvPicPr>
          <p:nvPr/>
        </p:nvPicPr>
        <p:blipFill>
          <a:blip r:embed="rId4"/>
          <a:stretch>
            <a:fillRect/>
          </a:stretch>
        </p:blipFill>
        <p:spPr>
          <a:xfrm>
            <a:off x="401948" y="3878262"/>
            <a:ext cx="5940815" cy="2262871"/>
          </a:xfrm>
          <a:prstGeom prst="rect">
            <a:avLst/>
          </a:prstGeom>
        </p:spPr>
      </p:pic>
    </p:spTree>
    <p:extLst>
      <p:ext uri="{BB962C8B-B14F-4D97-AF65-F5344CB8AC3E}">
        <p14:creationId xmlns:p14="http://schemas.microsoft.com/office/powerpoint/2010/main" val="2170890189"/>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285791-C7AD-488B-8089-DBC8D680E122}"/>
              </a:ext>
            </a:extLst>
          </p:cNvPr>
          <p:cNvSpPr>
            <a:spLocks noGrp="1"/>
          </p:cNvSpPr>
          <p:nvPr>
            <p:ph type="title"/>
          </p:nvPr>
        </p:nvSpPr>
        <p:spPr>
          <a:xfrm>
            <a:off x="600059" y="466301"/>
            <a:ext cx="11239464" cy="1107996"/>
          </a:xfrm>
        </p:spPr>
        <p:txBody>
          <a:bodyPr/>
          <a:lstStyle/>
          <a:p>
            <a:r>
              <a:rPr lang="en-US" dirty="0"/>
              <a:t>Development: </a:t>
            </a:r>
            <a:r>
              <a:rPr lang="en-US" b="1" dirty="0"/>
              <a:t>Visualize data in a notebook</a:t>
            </a:r>
            <a:br>
              <a:rPr lang="en-US" b="1" dirty="0"/>
            </a:br>
            <a:endParaRPr lang="en-US" dirty="0"/>
          </a:p>
        </p:txBody>
      </p:sp>
      <p:pic>
        <p:nvPicPr>
          <p:cNvPr id="4" name="Picture 3">
            <a:extLst>
              <a:ext uri="{FF2B5EF4-FFF2-40B4-BE49-F238E27FC236}">
                <a16:creationId xmlns:a16="http://schemas.microsoft.com/office/drawing/2014/main" id="{762FC51B-46B4-47CE-877C-BF3679DBA808}"/>
              </a:ext>
            </a:extLst>
          </p:cNvPr>
          <p:cNvPicPr>
            <a:picLocks noChangeAspect="1"/>
          </p:cNvPicPr>
          <p:nvPr/>
        </p:nvPicPr>
        <p:blipFill>
          <a:blip r:embed="rId2"/>
          <a:stretch>
            <a:fillRect/>
          </a:stretch>
        </p:blipFill>
        <p:spPr>
          <a:xfrm>
            <a:off x="632231" y="1287462"/>
            <a:ext cx="7224386" cy="3223539"/>
          </a:xfrm>
          <a:prstGeom prst="rect">
            <a:avLst/>
          </a:prstGeom>
        </p:spPr>
      </p:pic>
      <p:sp>
        <p:nvSpPr>
          <p:cNvPr id="5" name="TextBox 4">
            <a:extLst>
              <a:ext uri="{FF2B5EF4-FFF2-40B4-BE49-F238E27FC236}">
                <a16:creationId xmlns:a16="http://schemas.microsoft.com/office/drawing/2014/main" id="{EC6E5F41-FEB0-478F-BEE4-7DAF6F2CD892}"/>
              </a:ext>
            </a:extLst>
          </p:cNvPr>
          <p:cNvSpPr txBox="1"/>
          <p:nvPr/>
        </p:nvSpPr>
        <p:spPr>
          <a:xfrm>
            <a:off x="632231" y="4878199"/>
            <a:ext cx="971420"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Display()</a:t>
            </a:r>
          </a:p>
        </p:txBody>
      </p:sp>
      <p:pic>
        <p:nvPicPr>
          <p:cNvPr id="6" name="Picture 5">
            <a:extLst>
              <a:ext uri="{FF2B5EF4-FFF2-40B4-BE49-F238E27FC236}">
                <a16:creationId xmlns:a16="http://schemas.microsoft.com/office/drawing/2014/main" id="{D7F9AF0D-11B6-4A05-AF25-1BA3C15BA96E}"/>
              </a:ext>
            </a:extLst>
          </p:cNvPr>
          <p:cNvPicPr>
            <a:picLocks noChangeAspect="1"/>
          </p:cNvPicPr>
          <p:nvPr/>
        </p:nvPicPr>
        <p:blipFill>
          <a:blip r:embed="rId3"/>
          <a:stretch>
            <a:fillRect/>
          </a:stretch>
        </p:blipFill>
        <p:spPr>
          <a:xfrm>
            <a:off x="8665622" y="1486877"/>
            <a:ext cx="2884473" cy="2824707"/>
          </a:xfrm>
          <a:prstGeom prst="rect">
            <a:avLst/>
          </a:prstGeom>
        </p:spPr>
      </p:pic>
      <p:sp>
        <p:nvSpPr>
          <p:cNvPr id="7" name="TextBox 6">
            <a:extLst>
              <a:ext uri="{FF2B5EF4-FFF2-40B4-BE49-F238E27FC236}">
                <a16:creationId xmlns:a16="http://schemas.microsoft.com/office/drawing/2014/main" id="{3B9F2A17-B887-48E7-9690-753A0F87A097}"/>
              </a:ext>
            </a:extLst>
          </p:cNvPr>
          <p:cNvSpPr txBox="1"/>
          <p:nvPr/>
        </p:nvSpPr>
        <p:spPr>
          <a:xfrm>
            <a:off x="8665622" y="4570422"/>
            <a:ext cx="1639873" cy="307777"/>
          </a:xfrm>
          <a:prstGeom prst="rect">
            <a:avLst/>
          </a:prstGeom>
          <a:noFill/>
        </p:spPr>
        <p:txBody>
          <a:bodyPr wrap="none" lIns="0" tIns="0" rIns="0" bIns="0" rtlCol="0">
            <a:spAutoFit/>
          </a:bodyPr>
          <a:lstStyle/>
          <a:p>
            <a:pPr algn="l"/>
            <a:r>
              <a:rPr lang="en-US" sz="2000" dirty="0" err="1">
                <a:gradFill>
                  <a:gsLst>
                    <a:gs pos="2917">
                      <a:schemeClr val="tx1"/>
                    </a:gs>
                    <a:gs pos="30000">
                      <a:schemeClr val="tx1"/>
                    </a:gs>
                  </a:gsLst>
                  <a:lin ang="5400000" scaled="0"/>
                </a:gradFill>
              </a:rPr>
              <a:t>DisplayHTML</a:t>
            </a:r>
            <a:r>
              <a:rPr lang="en-US" sz="2000" dirty="0">
                <a:gradFill>
                  <a:gsLst>
                    <a:gs pos="2917">
                      <a:schemeClr val="tx1"/>
                    </a:gs>
                    <a:gs pos="30000">
                      <a:schemeClr val="tx1"/>
                    </a:gs>
                  </a:gsLst>
                  <a:lin ang="5400000" scaled="0"/>
                </a:gradFill>
              </a:rPr>
              <a:t>()</a:t>
            </a:r>
          </a:p>
        </p:txBody>
      </p:sp>
    </p:spTree>
    <p:extLst>
      <p:ext uri="{BB962C8B-B14F-4D97-AF65-F5344CB8AC3E}">
        <p14:creationId xmlns:p14="http://schemas.microsoft.com/office/powerpoint/2010/main" val="1098347493"/>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9E0D91-040E-4A2C-AF8B-F3EB68B4CD4A}"/>
              </a:ext>
            </a:extLst>
          </p:cNvPr>
          <p:cNvSpPr>
            <a:spLocks noGrp="1"/>
          </p:cNvSpPr>
          <p:nvPr>
            <p:ph type="title"/>
          </p:nvPr>
        </p:nvSpPr>
        <p:spPr>
          <a:xfrm>
            <a:off x="600059" y="466301"/>
            <a:ext cx="11239464" cy="1661993"/>
          </a:xfrm>
        </p:spPr>
        <p:txBody>
          <a:bodyPr/>
          <a:lstStyle/>
          <a:p>
            <a:r>
              <a:rPr lang="en-US" b="1" dirty="0"/>
              <a:t>Build a ML app with Apache Spark </a:t>
            </a:r>
            <a:r>
              <a:rPr lang="en-US" b="1" dirty="0" err="1"/>
              <a:t>MLlib</a:t>
            </a:r>
            <a:r>
              <a:rPr lang="en-US" b="1" dirty="0"/>
              <a:t> and Azure Synapse Analytics</a:t>
            </a:r>
            <a:br>
              <a:rPr lang="en-US" b="1" dirty="0"/>
            </a:br>
            <a:endParaRPr lang="en-US" dirty="0"/>
          </a:p>
        </p:txBody>
      </p:sp>
      <p:sp>
        <p:nvSpPr>
          <p:cNvPr id="3" name="Text Placeholder 2">
            <a:extLst>
              <a:ext uri="{FF2B5EF4-FFF2-40B4-BE49-F238E27FC236}">
                <a16:creationId xmlns:a16="http://schemas.microsoft.com/office/drawing/2014/main" id="{F1CDE0C7-0D94-4003-B01D-A1B43098DC3A}"/>
              </a:ext>
            </a:extLst>
          </p:cNvPr>
          <p:cNvSpPr>
            <a:spLocks noGrp="1"/>
          </p:cNvSpPr>
          <p:nvPr>
            <p:ph type="body" sz="quarter" idx="10"/>
          </p:nvPr>
        </p:nvSpPr>
        <p:spPr>
          <a:xfrm>
            <a:off x="576650" y="1861483"/>
            <a:ext cx="11239464" cy="3631763"/>
          </a:xfrm>
        </p:spPr>
        <p:txBody>
          <a:bodyPr/>
          <a:lstStyle/>
          <a:p>
            <a:r>
              <a:rPr lang="en-US" sz="2000" dirty="0"/>
              <a:t>Understand classification and logistic regression</a:t>
            </a:r>
          </a:p>
          <a:p>
            <a:r>
              <a:rPr lang="en-US" sz="2000" dirty="0"/>
              <a:t>Predictive analysis example on NYC Taxi data</a:t>
            </a:r>
          </a:p>
          <a:p>
            <a:r>
              <a:rPr lang="en-US" sz="2000" dirty="0"/>
              <a:t>Create an Apache Spark </a:t>
            </a:r>
            <a:r>
              <a:rPr lang="en-US" sz="2000" dirty="0" err="1"/>
              <a:t>MLlib</a:t>
            </a:r>
            <a:r>
              <a:rPr lang="en-US" sz="2000" dirty="0"/>
              <a:t> machine learning app</a:t>
            </a:r>
          </a:p>
          <a:p>
            <a:r>
              <a:rPr lang="en-US" sz="2000" dirty="0"/>
              <a:t>Construct the input </a:t>
            </a:r>
            <a:r>
              <a:rPr lang="en-US" sz="2000" dirty="0" err="1"/>
              <a:t>dataframe</a:t>
            </a:r>
            <a:endParaRPr lang="en-US" sz="2000" dirty="0"/>
          </a:p>
          <a:p>
            <a:r>
              <a:rPr lang="en-US" sz="2000" dirty="0"/>
              <a:t>Understand the data</a:t>
            </a:r>
          </a:p>
          <a:p>
            <a:r>
              <a:rPr lang="en-US" sz="2000" dirty="0"/>
              <a:t>Preparing the data</a:t>
            </a:r>
          </a:p>
          <a:p>
            <a:r>
              <a:rPr lang="en-US" sz="2000" dirty="0"/>
              <a:t>Create a logistic regression model</a:t>
            </a:r>
          </a:p>
          <a:p>
            <a:r>
              <a:rPr lang="en-US" sz="2000" dirty="0"/>
              <a:t>Train a logistic regression model</a:t>
            </a:r>
          </a:p>
          <a:p>
            <a:r>
              <a:rPr lang="en-US" sz="2000" dirty="0"/>
              <a:t>Create a visual representation of the prediction</a:t>
            </a:r>
          </a:p>
          <a:p>
            <a:r>
              <a:rPr lang="en-US" sz="2000" dirty="0"/>
              <a:t>Shut down the Spark instance</a:t>
            </a:r>
          </a:p>
        </p:txBody>
      </p:sp>
    </p:spTree>
    <p:extLst>
      <p:ext uri="{BB962C8B-B14F-4D97-AF65-F5344CB8AC3E}">
        <p14:creationId xmlns:p14="http://schemas.microsoft.com/office/powerpoint/2010/main" val="2264565034"/>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FF4406-B009-4B90-9AF7-67AB70516C96}"/>
              </a:ext>
            </a:extLst>
          </p:cNvPr>
          <p:cNvSpPr>
            <a:spLocks noGrp="1"/>
          </p:cNvSpPr>
          <p:nvPr>
            <p:ph type="title"/>
          </p:nvPr>
        </p:nvSpPr>
        <p:spPr>
          <a:xfrm>
            <a:off x="596951" y="3106169"/>
            <a:ext cx="9327356" cy="498598"/>
          </a:xfrm>
        </p:spPr>
        <p:txBody>
          <a:bodyPr/>
          <a:lstStyle/>
          <a:p>
            <a:r>
              <a:rPr lang="en-US" b="1" dirty="0"/>
              <a:t>Machine Learning</a:t>
            </a:r>
          </a:p>
        </p:txBody>
      </p:sp>
    </p:spTree>
    <p:extLst>
      <p:ext uri="{BB962C8B-B14F-4D97-AF65-F5344CB8AC3E}">
        <p14:creationId xmlns:p14="http://schemas.microsoft.com/office/powerpoint/2010/main" val="1038603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00059" y="466301"/>
            <a:ext cx="11239464" cy="567731"/>
          </a:xfrm>
          <a:prstGeom prst="rect">
            <a:avLst/>
          </a:prstGeom>
        </p:spPr>
        <p:txBody>
          <a:bodyPr vert="horz" wrap="square" lIns="0" tIns="13600" rIns="0" bIns="0" rtlCol="0" anchor="t">
            <a:spAutoFit/>
          </a:bodyPr>
          <a:lstStyle/>
          <a:p>
            <a:r>
              <a:rPr lang="en-US" b="1" dirty="0"/>
              <a:t>Machine Learning in Azure Synapse Analytics</a:t>
            </a:r>
          </a:p>
        </p:txBody>
      </p:sp>
      <p:sp>
        <p:nvSpPr>
          <p:cNvPr id="4" name="Text Placeholder 3">
            <a:extLst>
              <a:ext uri="{FF2B5EF4-FFF2-40B4-BE49-F238E27FC236}">
                <a16:creationId xmlns:a16="http://schemas.microsoft.com/office/drawing/2014/main" id="{F83B91F3-BC58-47CE-9B05-88F56001B1C5}"/>
              </a:ext>
            </a:extLst>
          </p:cNvPr>
          <p:cNvSpPr>
            <a:spLocks noGrp="1"/>
          </p:cNvSpPr>
          <p:nvPr>
            <p:ph type="body" sz="quarter" idx="10"/>
          </p:nvPr>
        </p:nvSpPr>
        <p:spPr>
          <a:xfrm>
            <a:off x="595915" y="1464074"/>
            <a:ext cx="11239464" cy="430887"/>
          </a:xfrm>
        </p:spPr>
        <p:txBody>
          <a:bodyPr/>
          <a:lstStyle/>
          <a:p>
            <a:pPr marL="12305" indent="0">
              <a:spcBef>
                <a:spcPts val="790"/>
              </a:spcBef>
              <a:buNone/>
              <a:tabLst>
                <a:tab pos="246750" algn="l"/>
              </a:tabLst>
            </a:pPr>
            <a:endParaRPr lang="en-US" dirty="0"/>
          </a:p>
        </p:txBody>
      </p:sp>
    </p:spTree>
    <p:extLst>
      <p:ext uri="{BB962C8B-B14F-4D97-AF65-F5344CB8AC3E}">
        <p14:creationId xmlns:p14="http://schemas.microsoft.com/office/powerpoint/2010/main" val="2228449810"/>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89498C2-8C62-4FFE-9586-B1F0BED9E4A4}"/>
              </a:ext>
            </a:extLst>
          </p:cNvPr>
          <p:cNvSpPr>
            <a:spLocks noGrp="1"/>
          </p:cNvSpPr>
          <p:nvPr>
            <p:ph type="title"/>
          </p:nvPr>
        </p:nvSpPr>
        <p:spPr/>
        <p:txBody>
          <a:bodyPr/>
          <a:lstStyle/>
          <a:p>
            <a:r>
              <a:rPr lang="en-US" dirty="0"/>
              <a:t>Topics Covered</a:t>
            </a:r>
          </a:p>
        </p:txBody>
      </p:sp>
      <p:sp>
        <p:nvSpPr>
          <p:cNvPr id="5" name="Text Placeholder 4">
            <a:extLst>
              <a:ext uri="{FF2B5EF4-FFF2-40B4-BE49-F238E27FC236}">
                <a16:creationId xmlns:a16="http://schemas.microsoft.com/office/drawing/2014/main" id="{61607BD4-8D92-479B-AE67-8395C31C2F17}"/>
              </a:ext>
            </a:extLst>
          </p:cNvPr>
          <p:cNvSpPr>
            <a:spLocks noGrp="1"/>
          </p:cNvSpPr>
          <p:nvPr>
            <p:ph type="body" sz="quarter" idx="10"/>
          </p:nvPr>
        </p:nvSpPr>
        <p:spPr>
          <a:xfrm>
            <a:off x="598148" y="1462924"/>
            <a:ext cx="11239464" cy="3127010"/>
          </a:xfrm>
        </p:spPr>
        <p:txBody>
          <a:bodyPr/>
          <a:lstStyle/>
          <a:p>
            <a:r>
              <a:rPr lang="en-US" sz="2400" dirty="0"/>
              <a:t>Spark and Machine Learning</a:t>
            </a:r>
          </a:p>
          <a:p>
            <a:br>
              <a:rPr lang="en-US" sz="2400" dirty="0"/>
            </a:br>
            <a:r>
              <a:rPr lang="it-IT" b="1" dirty="0"/>
              <a:t>Teams Data Science Process</a:t>
            </a:r>
          </a:p>
          <a:p>
            <a:r>
              <a:rPr lang="it-IT" sz="2400" b="1" dirty="0"/>
              <a:t>Spark</a:t>
            </a:r>
          </a:p>
          <a:p>
            <a:r>
              <a:rPr lang="it-IT" sz="2400" b="1" dirty="0"/>
              <a:t>Machine Learning</a:t>
            </a:r>
          </a:p>
          <a:p>
            <a:br>
              <a:rPr lang="en-US" sz="2400" dirty="0"/>
            </a:br>
            <a:br>
              <a:rPr lang="en-US" sz="1800" dirty="0"/>
            </a:br>
            <a:endParaRPr lang="en-US" sz="1800" dirty="0"/>
          </a:p>
        </p:txBody>
      </p:sp>
    </p:spTree>
    <p:extLst>
      <p:ext uri="{BB962C8B-B14F-4D97-AF65-F5344CB8AC3E}">
        <p14:creationId xmlns:p14="http://schemas.microsoft.com/office/powerpoint/2010/main" val="1855991449"/>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86EC9-54A6-4E5E-BC02-F5A97CA22B36}"/>
              </a:ext>
            </a:extLst>
          </p:cNvPr>
          <p:cNvSpPr txBox="1"/>
          <p:nvPr/>
        </p:nvSpPr>
        <p:spPr>
          <a:xfrm>
            <a:off x="6669009" y="-769938"/>
            <a:ext cx="5767466" cy="572464"/>
          </a:xfrm>
          <a:prstGeom prst="rect">
            <a:avLst/>
          </a:prstGeom>
          <a:solidFill>
            <a:srgbClr val="FF0066"/>
          </a:solidFill>
        </p:spPr>
        <p:txBody>
          <a:bodyPr wrap="square" lIns="182880" tIns="146304" rIns="182880" bIns="146304" rtlCol="0">
            <a:spAutoFit/>
          </a:bodyPr>
          <a:lstStyle/>
          <a:p>
            <a:pPr>
              <a:lnSpc>
                <a:spcPct val="90000"/>
              </a:lnSpc>
              <a:spcAft>
                <a:spcPts val="600"/>
              </a:spcAft>
            </a:pPr>
            <a:r>
              <a:rPr lang="en-US" sz="2000" dirty="0">
                <a:solidFill>
                  <a:schemeClr val="bg1"/>
                </a:solidFill>
              </a:rPr>
              <a:t>Thank You slide</a:t>
            </a:r>
          </a:p>
        </p:txBody>
      </p:sp>
      <p:sp>
        <p:nvSpPr>
          <p:cNvPr id="3" name="Title 2">
            <a:extLst>
              <a:ext uri="{FF2B5EF4-FFF2-40B4-BE49-F238E27FC236}">
                <a16:creationId xmlns:a16="http://schemas.microsoft.com/office/drawing/2014/main" id="{581BBE84-9D13-41FD-AB94-48384D386832}"/>
              </a:ext>
            </a:extLst>
          </p:cNvPr>
          <p:cNvSpPr txBox="1">
            <a:spLocks/>
          </p:cNvSpPr>
          <p:nvPr/>
        </p:nvSpPr>
        <p:spPr>
          <a:xfrm>
            <a:off x="503237" y="3096243"/>
            <a:ext cx="9327356" cy="508524"/>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solidFill>
                  <a:schemeClr val="bg1"/>
                </a:solidFill>
              </a:rPr>
              <a:t>Thank you</a:t>
            </a:r>
          </a:p>
        </p:txBody>
      </p:sp>
    </p:spTree>
    <p:custDataLst>
      <p:tags r:id="rId1"/>
    </p:custDataLst>
    <p:extLst>
      <p:ext uri="{BB962C8B-B14F-4D97-AF65-F5344CB8AC3E}">
        <p14:creationId xmlns:p14="http://schemas.microsoft.com/office/powerpoint/2010/main" val="3505119961"/>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2365397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a:xfrm>
            <a:off x="595915" y="1942131"/>
            <a:ext cx="5185566" cy="1661993"/>
          </a:xfrm>
        </p:spPr>
        <p:txBody>
          <a:bodyPr/>
          <a:lstStyle/>
          <a:p>
            <a:r>
              <a:rPr lang="en-US" dirty="0"/>
              <a:t>Spark and Machine Learning in Azure Synapse</a:t>
            </a:r>
          </a:p>
        </p:txBody>
      </p:sp>
      <p:sp>
        <p:nvSpPr>
          <p:cNvPr id="2" name="Text Placeholder 1"/>
          <p:cNvSpPr>
            <a:spLocks noGrp="1"/>
          </p:cNvSpPr>
          <p:nvPr>
            <p:ph type="body" sz="quarter" idx="12"/>
          </p:nvPr>
        </p:nvSpPr>
        <p:spPr/>
        <p:txBody>
          <a:bodyPr/>
          <a:lstStyle/>
          <a:p>
            <a:endParaRPr lang="en-US" dirty="0"/>
          </a:p>
        </p:txBody>
      </p:sp>
    </p:spTree>
    <p:custDataLst>
      <p:tags r:id="rId1"/>
    </p:custDataLst>
    <p:extLst>
      <p:ext uri="{BB962C8B-B14F-4D97-AF65-F5344CB8AC3E}">
        <p14:creationId xmlns:p14="http://schemas.microsoft.com/office/powerpoint/2010/main" val="259600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918384" y="808653"/>
            <a:ext cx="3560778" cy="565027"/>
          </a:xfrm>
        </p:spPr>
        <p:txBody>
          <a:bodyPr/>
          <a:lstStyle/>
          <a:p>
            <a:r>
              <a:rPr lang="en-US" dirty="0"/>
              <a:t>Agenda</a:t>
            </a:r>
          </a:p>
        </p:txBody>
      </p:sp>
      <p:sp>
        <p:nvSpPr>
          <p:cNvPr id="16" name="Content Placeholder 3">
            <a:extLst>
              <a:ext uri="{FF2B5EF4-FFF2-40B4-BE49-F238E27FC236}">
                <a16:creationId xmlns:a16="http://schemas.microsoft.com/office/drawing/2014/main" id="{DB4BC256-5BF6-478C-99B0-0E86E5B6550E}"/>
              </a:ext>
            </a:extLst>
          </p:cNvPr>
          <p:cNvSpPr txBox="1">
            <a:spLocks/>
          </p:cNvSpPr>
          <p:nvPr/>
        </p:nvSpPr>
        <p:spPr>
          <a:xfrm>
            <a:off x="4799309" y="1699045"/>
            <a:ext cx="3857328" cy="1111500"/>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b="1" dirty="0">
                <a:solidFill>
                  <a:schemeClr val="tx2"/>
                </a:solidFill>
              </a:rPr>
              <a:t>1</a:t>
            </a:r>
            <a:r>
              <a:rPr lang="en-US" b="1" dirty="0"/>
              <a:t>  Team Data Science Process </a:t>
            </a:r>
          </a:p>
          <a:p>
            <a:pPr marL="287338" lvl="1" indent="0">
              <a:buNone/>
            </a:pPr>
            <a:r>
              <a:rPr lang="en-US" sz="1800" dirty="0">
                <a:solidFill>
                  <a:schemeClr val="tx1"/>
                </a:solidFill>
              </a:rPr>
              <a:t>Key components of the TDSP</a:t>
            </a:r>
            <a:endParaRPr lang="en-US" dirty="0"/>
          </a:p>
        </p:txBody>
      </p:sp>
      <p:sp>
        <p:nvSpPr>
          <p:cNvPr id="22" name="Content Placeholder 3">
            <a:extLst>
              <a:ext uri="{FF2B5EF4-FFF2-40B4-BE49-F238E27FC236}">
                <a16:creationId xmlns:a16="http://schemas.microsoft.com/office/drawing/2014/main" id="{E483C5AD-4ED2-487F-8F8C-791FA6DC8E7F}"/>
              </a:ext>
            </a:extLst>
          </p:cNvPr>
          <p:cNvSpPr txBox="1">
            <a:spLocks/>
          </p:cNvSpPr>
          <p:nvPr/>
        </p:nvSpPr>
        <p:spPr>
          <a:xfrm>
            <a:off x="4819945" y="2906608"/>
            <a:ext cx="3315913" cy="1282846"/>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b="1" dirty="0">
                <a:solidFill>
                  <a:schemeClr val="tx2"/>
                </a:solidFill>
              </a:rPr>
              <a:t>2</a:t>
            </a:r>
            <a:r>
              <a:rPr lang="en-US" b="1" dirty="0"/>
              <a:t>  Spark</a:t>
            </a:r>
          </a:p>
          <a:p>
            <a:pPr marL="287338" lvl="1" indent="0">
              <a:buNone/>
            </a:pPr>
            <a:r>
              <a:rPr lang="en-US" sz="1800" dirty="0">
                <a:solidFill>
                  <a:schemeClr val="tx1"/>
                </a:solidFill>
              </a:rPr>
              <a:t>Apache Spark in Synapse Analytics use cases</a:t>
            </a:r>
            <a:endParaRPr lang="en-US" dirty="0"/>
          </a:p>
        </p:txBody>
      </p:sp>
      <p:sp>
        <p:nvSpPr>
          <p:cNvPr id="23" name="Content Placeholder 3">
            <a:extLst>
              <a:ext uri="{FF2B5EF4-FFF2-40B4-BE49-F238E27FC236}">
                <a16:creationId xmlns:a16="http://schemas.microsoft.com/office/drawing/2014/main" id="{BD84EAB6-A22D-4F47-9531-ED0E93B9DA5A}"/>
              </a:ext>
            </a:extLst>
          </p:cNvPr>
          <p:cNvSpPr txBox="1">
            <a:spLocks/>
          </p:cNvSpPr>
          <p:nvPr/>
        </p:nvSpPr>
        <p:spPr>
          <a:xfrm>
            <a:off x="4797597" y="4285517"/>
            <a:ext cx="3315913" cy="1282846"/>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b="1" dirty="0">
                <a:solidFill>
                  <a:schemeClr val="tx2"/>
                </a:solidFill>
              </a:rPr>
              <a:t>3</a:t>
            </a:r>
            <a:r>
              <a:rPr lang="en-US" b="1" dirty="0"/>
              <a:t>  Machine Learning </a:t>
            </a:r>
          </a:p>
          <a:p>
            <a:pPr marL="287338" lvl="1" indent="0">
              <a:buNone/>
            </a:pPr>
            <a:r>
              <a:rPr lang="en-US" sz="1800" dirty="0">
                <a:solidFill>
                  <a:schemeClr val="tx1"/>
                </a:solidFill>
              </a:rPr>
              <a:t>Machine Learning in Azure Synapse Analytics</a:t>
            </a:r>
          </a:p>
          <a:p>
            <a:pPr marL="0" indent="0">
              <a:buNone/>
            </a:pPr>
            <a:endParaRPr lang="en-US" b="1" dirty="0"/>
          </a:p>
          <a:p>
            <a:pPr marL="0" indent="0">
              <a:buNone/>
            </a:pPr>
            <a:endParaRPr lang="en-US" dirty="0"/>
          </a:p>
        </p:txBody>
      </p:sp>
      <p:pic>
        <p:nvPicPr>
          <p:cNvPr id="4" name="Picture 3">
            <a:extLst>
              <a:ext uri="{FF2B5EF4-FFF2-40B4-BE49-F238E27FC236}">
                <a16:creationId xmlns:a16="http://schemas.microsoft.com/office/drawing/2014/main" id="{9057937D-6520-485B-8080-FB7259B664D8}"/>
              </a:ext>
            </a:extLst>
          </p:cNvPr>
          <p:cNvPicPr>
            <a:picLocks noChangeAspect="1"/>
          </p:cNvPicPr>
          <p:nvPr/>
        </p:nvPicPr>
        <p:blipFill rotWithShape="1">
          <a:blip r:embed="rId4"/>
          <a:srcRect l="34893" t="385" r="32121" b="385"/>
          <a:stretch/>
        </p:blipFill>
        <p:spPr>
          <a:xfrm flipH="1">
            <a:off x="-1" y="0"/>
            <a:ext cx="4491299" cy="6994524"/>
          </a:xfrm>
          <a:prstGeom prst="rect">
            <a:avLst/>
          </a:prstGeom>
          <a:noFill/>
        </p:spPr>
      </p:pic>
    </p:spTree>
    <p:custDataLst>
      <p:tags r:id="rId1"/>
    </p:custDataLst>
    <p:extLst>
      <p:ext uri="{BB962C8B-B14F-4D97-AF65-F5344CB8AC3E}">
        <p14:creationId xmlns:p14="http://schemas.microsoft.com/office/powerpoint/2010/main" val="2461809254"/>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FF4406-B009-4B90-9AF7-67AB70516C96}"/>
              </a:ext>
            </a:extLst>
          </p:cNvPr>
          <p:cNvSpPr>
            <a:spLocks noGrp="1"/>
          </p:cNvSpPr>
          <p:nvPr>
            <p:ph type="title"/>
          </p:nvPr>
        </p:nvSpPr>
        <p:spPr>
          <a:xfrm>
            <a:off x="596951" y="3106169"/>
            <a:ext cx="9327356" cy="498598"/>
          </a:xfrm>
        </p:spPr>
        <p:txBody>
          <a:bodyPr/>
          <a:lstStyle/>
          <a:p>
            <a:r>
              <a:rPr lang="en-US" b="1" dirty="0"/>
              <a:t>Team Data Science Process</a:t>
            </a:r>
            <a:endParaRPr lang="en-US" dirty="0"/>
          </a:p>
        </p:txBody>
      </p:sp>
    </p:spTree>
    <p:extLst>
      <p:ext uri="{BB962C8B-B14F-4D97-AF65-F5344CB8AC3E}">
        <p14:creationId xmlns:p14="http://schemas.microsoft.com/office/powerpoint/2010/main" val="3445481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600" rIns="0" bIns="0" rtlCol="0" anchor="t">
            <a:spAutoFit/>
          </a:bodyPr>
          <a:lstStyle/>
          <a:p>
            <a:r>
              <a:rPr lang="en-US" b="1" dirty="0"/>
              <a:t>Team Data Science Process project planning</a:t>
            </a:r>
          </a:p>
        </p:txBody>
      </p:sp>
      <p:sp>
        <p:nvSpPr>
          <p:cNvPr id="4" name="Text Placeholder 3">
            <a:extLst>
              <a:ext uri="{FF2B5EF4-FFF2-40B4-BE49-F238E27FC236}">
                <a16:creationId xmlns:a16="http://schemas.microsoft.com/office/drawing/2014/main" id="{F83B91F3-BC58-47CE-9B05-88F56001B1C5}"/>
              </a:ext>
            </a:extLst>
          </p:cNvPr>
          <p:cNvSpPr>
            <a:spLocks noGrp="1"/>
          </p:cNvSpPr>
          <p:nvPr>
            <p:ph type="body" sz="quarter" idx="10"/>
          </p:nvPr>
        </p:nvSpPr>
        <p:spPr>
          <a:xfrm>
            <a:off x="595915" y="1464074"/>
            <a:ext cx="5317522" cy="2733056"/>
          </a:xfrm>
        </p:spPr>
        <p:txBody>
          <a:bodyPr/>
          <a:lstStyle/>
          <a:p>
            <a:r>
              <a:rPr lang="en-US" sz="2400" dirty="0"/>
              <a:t>Business Understanding</a:t>
            </a:r>
          </a:p>
          <a:p>
            <a:r>
              <a:rPr lang="en-US" sz="2400" dirty="0"/>
              <a:t>Data Acquisition and Understanding</a:t>
            </a:r>
          </a:p>
          <a:p>
            <a:r>
              <a:rPr lang="en-US" sz="2400" dirty="0"/>
              <a:t>Modeling</a:t>
            </a:r>
          </a:p>
          <a:p>
            <a:r>
              <a:rPr lang="en-US" sz="2400" dirty="0"/>
              <a:t>Deployment</a:t>
            </a:r>
          </a:p>
          <a:p>
            <a:r>
              <a:rPr lang="en-US" sz="2400" dirty="0"/>
              <a:t>Customer Acceptance</a:t>
            </a:r>
          </a:p>
          <a:p>
            <a:endParaRPr lang="en-US" dirty="0"/>
          </a:p>
        </p:txBody>
      </p:sp>
      <p:pic>
        <p:nvPicPr>
          <p:cNvPr id="3" name="Picture 2">
            <a:extLst>
              <a:ext uri="{FF2B5EF4-FFF2-40B4-BE49-F238E27FC236}">
                <a16:creationId xmlns:a16="http://schemas.microsoft.com/office/drawing/2014/main" id="{980CB69C-6C8A-4C4F-8222-62301DDCA2AD}"/>
              </a:ext>
            </a:extLst>
          </p:cNvPr>
          <p:cNvPicPr>
            <a:picLocks noChangeAspect="1"/>
          </p:cNvPicPr>
          <p:nvPr/>
        </p:nvPicPr>
        <p:blipFill>
          <a:blip r:embed="rId2"/>
          <a:stretch>
            <a:fillRect/>
          </a:stretch>
        </p:blipFill>
        <p:spPr>
          <a:xfrm>
            <a:off x="5914869" y="1207567"/>
            <a:ext cx="5860895" cy="4359551"/>
          </a:xfrm>
          <a:prstGeom prst="rect">
            <a:avLst/>
          </a:prstGeom>
        </p:spPr>
      </p:pic>
    </p:spTree>
    <p:extLst>
      <p:ext uri="{BB962C8B-B14F-4D97-AF65-F5344CB8AC3E}">
        <p14:creationId xmlns:p14="http://schemas.microsoft.com/office/powerpoint/2010/main" val="264609015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E7BF9-44C6-4738-ABF9-E6123A62ECAA}"/>
              </a:ext>
            </a:extLst>
          </p:cNvPr>
          <p:cNvSpPr>
            <a:spLocks noGrp="1"/>
          </p:cNvSpPr>
          <p:nvPr>
            <p:ph type="title"/>
          </p:nvPr>
        </p:nvSpPr>
        <p:spPr>
          <a:xfrm>
            <a:off x="600059" y="466301"/>
            <a:ext cx="11239464" cy="1107996"/>
          </a:xfrm>
        </p:spPr>
        <p:txBody>
          <a:bodyPr/>
          <a:lstStyle/>
          <a:p>
            <a:r>
              <a:rPr lang="en-US" b="1" dirty="0"/>
              <a:t>Team Data Science Process roles and tasks</a:t>
            </a:r>
            <a:br>
              <a:rPr lang="en-US" b="1" dirty="0"/>
            </a:br>
            <a:endParaRPr lang="en-US" dirty="0"/>
          </a:p>
        </p:txBody>
      </p:sp>
      <p:sp>
        <p:nvSpPr>
          <p:cNvPr id="3" name="Text Placeholder 2">
            <a:extLst>
              <a:ext uri="{FF2B5EF4-FFF2-40B4-BE49-F238E27FC236}">
                <a16:creationId xmlns:a16="http://schemas.microsoft.com/office/drawing/2014/main" id="{CF87DEEC-8C5B-4B2D-9AA0-238621ADD7A0}"/>
              </a:ext>
            </a:extLst>
          </p:cNvPr>
          <p:cNvSpPr>
            <a:spLocks noGrp="1"/>
          </p:cNvSpPr>
          <p:nvPr>
            <p:ph type="body" sz="quarter" idx="10"/>
          </p:nvPr>
        </p:nvSpPr>
        <p:spPr>
          <a:xfrm>
            <a:off x="595915" y="1464074"/>
            <a:ext cx="11239464" cy="4567404"/>
          </a:xfrm>
        </p:spPr>
        <p:txBody>
          <a:bodyPr/>
          <a:lstStyle/>
          <a:p>
            <a:r>
              <a:rPr lang="en-US" b="1" dirty="0"/>
              <a:t>Structure of data science groups and teams</a:t>
            </a:r>
          </a:p>
          <a:p>
            <a:r>
              <a:rPr lang="en-US" b="1" dirty="0"/>
              <a:t>Definition and tasks for the four TDSP roles</a:t>
            </a:r>
          </a:p>
          <a:p>
            <a:r>
              <a:rPr lang="en-US" b="1" dirty="0"/>
              <a:t>Group Manager tasks</a:t>
            </a:r>
          </a:p>
          <a:p>
            <a:r>
              <a:rPr lang="en-US" b="1" dirty="0"/>
              <a:t>Team Lead tasks</a:t>
            </a:r>
          </a:p>
          <a:p>
            <a:r>
              <a:rPr lang="en-US" b="1" dirty="0"/>
              <a:t>Project Lead tasks</a:t>
            </a:r>
          </a:p>
          <a:p>
            <a:r>
              <a:rPr lang="en-US" b="1" dirty="0"/>
              <a:t>Project Individual Contributor tasks</a:t>
            </a:r>
          </a:p>
          <a:p>
            <a:r>
              <a:rPr lang="en-US" b="1" dirty="0"/>
              <a:t>Data science project execution workflow</a:t>
            </a:r>
          </a:p>
          <a:p>
            <a:endParaRPr lang="en-US" b="1" dirty="0"/>
          </a:p>
          <a:p>
            <a:endParaRPr lang="en-US" dirty="0"/>
          </a:p>
        </p:txBody>
      </p:sp>
    </p:spTree>
    <p:extLst>
      <p:ext uri="{BB962C8B-B14F-4D97-AF65-F5344CB8AC3E}">
        <p14:creationId xmlns:p14="http://schemas.microsoft.com/office/powerpoint/2010/main" val="76443665"/>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946ED3-8848-4C8E-A057-6E95472514E9}"/>
              </a:ext>
            </a:extLst>
          </p:cNvPr>
          <p:cNvSpPr>
            <a:spLocks noGrp="1"/>
          </p:cNvSpPr>
          <p:nvPr>
            <p:ph type="title"/>
          </p:nvPr>
        </p:nvSpPr>
        <p:spPr/>
        <p:txBody>
          <a:bodyPr/>
          <a:lstStyle/>
          <a:p>
            <a:r>
              <a:rPr lang="en-US" dirty="0"/>
              <a:t>Project planning Templates</a:t>
            </a:r>
          </a:p>
        </p:txBody>
      </p:sp>
      <p:sp>
        <p:nvSpPr>
          <p:cNvPr id="3" name="Text Placeholder 2">
            <a:extLst>
              <a:ext uri="{FF2B5EF4-FFF2-40B4-BE49-F238E27FC236}">
                <a16:creationId xmlns:a16="http://schemas.microsoft.com/office/drawing/2014/main" id="{1A0F1943-BDF2-44D4-92D6-780165B07ED1}"/>
              </a:ext>
            </a:extLst>
          </p:cNvPr>
          <p:cNvSpPr>
            <a:spLocks noGrp="1"/>
          </p:cNvSpPr>
          <p:nvPr>
            <p:ph type="body" sz="quarter" idx="10"/>
          </p:nvPr>
        </p:nvSpPr>
        <p:spPr>
          <a:xfrm>
            <a:off x="595915" y="1464074"/>
            <a:ext cx="11239464" cy="1982081"/>
          </a:xfrm>
        </p:spPr>
        <p:txBody>
          <a:bodyPr/>
          <a:lstStyle/>
          <a:p>
            <a:r>
              <a:rPr lang="en-US" b="1" dirty="0"/>
              <a:t>Microsoft Project template</a:t>
            </a:r>
          </a:p>
          <a:p>
            <a:r>
              <a:rPr lang="en-US" b="1" dirty="0"/>
              <a:t>Excel template</a:t>
            </a:r>
          </a:p>
          <a:p>
            <a:r>
              <a:rPr lang="en-US" b="1" dirty="0"/>
              <a:t>Repository template</a:t>
            </a:r>
          </a:p>
          <a:p>
            <a:endParaRPr lang="en-US" dirty="0"/>
          </a:p>
        </p:txBody>
      </p:sp>
    </p:spTree>
    <p:extLst>
      <p:ext uri="{BB962C8B-B14F-4D97-AF65-F5344CB8AC3E}">
        <p14:creationId xmlns:p14="http://schemas.microsoft.com/office/powerpoint/2010/main" val="2681128358"/>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ARTICULATE_DESIGN_ID_AZURE SOLUTIONS BUSINESS" val="Rx3Dzo7J"/>
  <p:tag name="ARTICULATE_DESIGN_ID_ANALYTICS SURGE" val="yY4AfhDE"/>
  <p:tag name="ARTICULATE_SLIDE_COUNT" val="68"/>
  <p:tag name="ARTICULATE_PROJECT_OPEN" val="0"/>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_White_2_Apr_2018.potx" id="{26C96195-5F97-4020-9126-CF0686EA703A}" vid="{6C9527AC-54B1-4985-B6C5-6491A04A83FE}"/>
    </a:ext>
  </a:extLst>
</a:theme>
</file>

<file path=ppt/theme/theme2.xml><?xml version="1.0" encoding="utf-8"?>
<a:theme xmlns:a="http://schemas.openxmlformats.org/drawingml/2006/main" name="2_Microsoft Generic 2019">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Generic 2019" id="{4ABC6BCF-FD7A-46A7-A36A-64BF6F00D603}" vid="{6EC097A1-2104-44F4-B5E9-90B366587111}"/>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DE58024C6567C84081E25B892126C531" ma:contentTypeVersion="10" ma:contentTypeDescription="Create a new document." ma:contentTypeScope="" ma:versionID="2a6432daa0363d4330743904c5c3594d">
  <xsd:schema xmlns:xsd="http://www.w3.org/2001/XMLSchema" xmlns:xs="http://www.w3.org/2001/XMLSchema" xmlns:p="http://schemas.microsoft.com/office/2006/metadata/properties" xmlns:ns2="7a42ea66-c3dc-4710-b631-02025482a5dd" xmlns:ns3="dba1f193-0e30-4fc9-87d8-4653d789ea3e" targetNamespace="http://schemas.microsoft.com/office/2006/metadata/properties" ma:root="true" ma:fieldsID="af36c59d15cee7608acf327b9dcc5d7b" ns2:_="" ns3:_="">
    <xsd:import namespace="7a42ea66-c3dc-4710-b631-02025482a5dd"/>
    <xsd:import namespace="dba1f193-0e30-4fc9-87d8-4653d789ea3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AutoTags" minOccurs="0"/>
                <xsd:element ref="ns2:MediaServiceLocation" minOccurs="0"/>
                <xsd:element ref="ns2:MediaServiceGenerationTime" minOccurs="0"/>
                <xsd:element ref="ns2:MediaServiceEventHashCode"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a42ea66-c3dc-4710-b631-02025482a5d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Location" ma:index="14" nillable="true" ma:displayName="Location" ma:internalName="MediaServiceLocation"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ba1f193-0e30-4fc9-87d8-4653d789ea3e"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E3BA28B8-135A-4B92-871F-F979B51D9C6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a42ea66-c3dc-4710-b631-02025482a5dd"/>
    <ds:schemaRef ds:uri="dba1f193-0e30-4fc9-87d8-4653d789ea3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990F116-B58F-4255-B05B-DA3808E0E5C6}">
  <ds:schemaRefs>
    <ds:schemaRef ds:uri="http://purl.org/dc/terms/"/>
    <ds:schemaRef ds:uri="http://schemas.openxmlformats.org/package/2006/metadata/core-properties"/>
    <ds:schemaRef ds:uri="7a42ea66-c3dc-4710-b631-02025482a5dd"/>
    <ds:schemaRef ds:uri="http://schemas.microsoft.com/office/2006/documentManagement/types"/>
    <ds:schemaRef ds:uri="dba1f193-0e30-4fc9-87d8-4653d789ea3e"/>
    <ds:schemaRef ds:uri="http://purl.org/dc/elements/1.1/"/>
    <ds:schemaRef ds:uri="http://www.w3.org/XML/1998/namespace"/>
    <ds:schemaRef ds:uri="http://schemas.microsoft.com/office/2006/metadata/properties"/>
    <ds:schemaRef ds:uri="http://schemas.microsoft.com/office/infopath/2007/PartnerControls"/>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Brand_template_16-9_Business_BLUE_2016_4</Template>
  <TotalTime>11288</TotalTime>
  <Words>1718</Words>
  <Application>Microsoft Office PowerPoint</Application>
  <PresentationFormat>Custom</PresentationFormat>
  <Paragraphs>312</Paragraphs>
  <Slides>31</Slides>
  <Notes>9</Notes>
  <HiddenSlides>3</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31</vt:i4>
      </vt:variant>
    </vt:vector>
  </HeadingPairs>
  <TitlesOfParts>
    <vt:vector size="42" baseType="lpstr">
      <vt:lpstr>Arial</vt:lpstr>
      <vt:lpstr>Arial Nova</vt:lpstr>
      <vt:lpstr>Calibri</vt:lpstr>
      <vt:lpstr>Calibri Light</vt:lpstr>
      <vt:lpstr>Consolas</vt:lpstr>
      <vt:lpstr>Segoe UI</vt:lpstr>
      <vt:lpstr>Segoe UI Light</vt:lpstr>
      <vt:lpstr>Segoe UI Semibold</vt:lpstr>
      <vt:lpstr>Wingdings</vt:lpstr>
      <vt:lpstr>Analytics Surge</vt:lpstr>
      <vt:lpstr>2_Microsoft Generic 2019</vt:lpstr>
      <vt:lpstr>Design Presentation: Security</vt:lpstr>
      <vt:lpstr>PowerPoint Presentation</vt:lpstr>
      <vt:lpstr>Topics Covered</vt:lpstr>
      <vt:lpstr>Spark and Machine Learning in Azure Synapse</vt:lpstr>
      <vt:lpstr>Agenda</vt:lpstr>
      <vt:lpstr>Team Data Science Process</vt:lpstr>
      <vt:lpstr>Team Data Science Process project planning</vt:lpstr>
      <vt:lpstr>Team Data Science Process roles and tasks </vt:lpstr>
      <vt:lpstr>Project planning Templates</vt:lpstr>
      <vt:lpstr>Development</vt:lpstr>
      <vt:lpstr>Development</vt:lpstr>
      <vt:lpstr>Development</vt:lpstr>
      <vt:lpstr>Spark in Azure Synapse Analytics</vt:lpstr>
      <vt:lpstr>What is Apache Spark in Azure Synapse Analytics</vt:lpstr>
      <vt:lpstr>Apache Spark Core Concepts </vt:lpstr>
      <vt:lpstr>PowerPoint Presentation</vt:lpstr>
      <vt:lpstr>Synapse Spark Instance Creation</vt:lpstr>
      <vt:lpstr>Creating a Spark pool (1 of 2)</vt:lpstr>
      <vt:lpstr>Creating a Spark pool (2 of 2) - optional</vt:lpstr>
      <vt:lpstr>Spark Pools - Configuring</vt:lpstr>
      <vt:lpstr>Runtime language and library support </vt:lpstr>
      <vt:lpstr>What is Delta Lake?</vt:lpstr>
      <vt:lpstr>Optimize Apache Spark jobs (preview) </vt:lpstr>
      <vt:lpstr>Automatically scale Azure Synapse Analytics Apache Spark pools </vt:lpstr>
      <vt:lpstr>Development: Bring data to a notebook</vt:lpstr>
      <vt:lpstr>Development: Visualize data in a notebook </vt:lpstr>
      <vt:lpstr>Build a ML app with Apache Spark MLlib and Azure Synapse Analytics </vt:lpstr>
      <vt:lpstr>Machine Learning</vt:lpstr>
      <vt:lpstr>Machine Learning in Azure Synapse Analytics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brand template</dc:title>
  <dc:subject>&lt;Speech title here&gt;</dc:subject>
  <dc:creator>Guerilla Artist Collective</dc:creator>
  <dc:description>Template: Maryfj_x000d_
Formatting:_x000d_
Audience Type:</dc:description>
  <cp:lastModifiedBy>Roxana Goidaci</cp:lastModifiedBy>
  <cp:revision>290</cp:revision>
  <dcterms:created xsi:type="dcterms:W3CDTF">2016-03-10T00:17:44Z</dcterms:created>
  <dcterms:modified xsi:type="dcterms:W3CDTF">2020-07-20T13:43:19Z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0x010100DE58024C6567C84081E25B892126C531</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TaxKeyword">
    <vt:lpwstr/>
  </property>
  <property fmtid="{D5CDD505-2E9C-101B-9397-08002B2CF9AE}" pid="12" name="TaxCatchAll">
    <vt:lpwstr/>
  </property>
  <property fmtid="{D5CDD505-2E9C-101B-9397-08002B2CF9AE}" pid="13" name="TaxKeywordTaxHTField">
    <vt:lpwstr/>
  </property>
  <property fmtid="{D5CDD505-2E9C-101B-9397-08002B2CF9AE}" pid="14" name="MSIP_Label_f42aa342-8706-4288-bd11-ebb85995028c_Enabled">
    <vt:lpwstr>True</vt:lpwstr>
  </property>
  <property fmtid="{D5CDD505-2E9C-101B-9397-08002B2CF9AE}" pid="15" name="MSIP_Label_f42aa342-8706-4288-bd11-ebb85995028c_SiteId">
    <vt:lpwstr>72f988bf-86f1-41af-91ab-2d7cd011db47</vt:lpwstr>
  </property>
  <property fmtid="{D5CDD505-2E9C-101B-9397-08002B2CF9AE}" pid="16" name="MSIP_Label_f42aa342-8706-4288-bd11-ebb85995028c_Owner">
    <vt:lpwstr>v-damima@microsoft.com</vt:lpwstr>
  </property>
  <property fmtid="{D5CDD505-2E9C-101B-9397-08002B2CF9AE}" pid="17" name="MSIP_Label_f42aa342-8706-4288-bd11-ebb85995028c_SetDate">
    <vt:lpwstr>2017-11-03T13:52:25.0874008Z</vt:lpwstr>
  </property>
  <property fmtid="{D5CDD505-2E9C-101B-9397-08002B2CF9AE}" pid="18" name="MSIP_Label_f42aa342-8706-4288-bd11-ebb85995028c_Name">
    <vt:lpwstr>General</vt:lpwstr>
  </property>
  <property fmtid="{D5CDD505-2E9C-101B-9397-08002B2CF9AE}" pid="19" name="MSIP_Label_f42aa342-8706-4288-bd11-ebb85995028c_Application">
    <vt:lpwstr>Microsoft Azure Information Protection</vt:lpwstr>
  </property>
  <property fmtid="{D5CDD505-2E9C-101B-9397-08002B2CF9AE}" pid="20" name="MSIP_Label_f42aa342-8706-4288-bd11-ebb85995028c_Extended_MSFT_Method">
    <vt:lpwstr>Automatic</vt:lpwstr>
  </property>
  <property fmtid="{D5CDD505-2E9C-101B-9397-08002B2CF9AE}" pid="21" name="Sensitivity">
    <vt:lpwstr>General</vt:lpwstr>
  </property>
  <property fmtid="{D5CDD505-2E9C-101B-9397-08002B2CF9AE}" pid="22" name="ArticulateGUID">
    <vt:lpwstr>1AC1F3CA-8A95-45AA-9747-9DBC21231F71</vt:lpwstr>
  </property>
  <property fmtid="{D5CDD505-2E9C-101B-9397-08002B2CF9AE}" pid="23" name="ArticulatePath">
    <vt:lpwstr>ASB_PPT_Template_06_26_19_v3</vt:lpwstr>
  </property>
</Properties>
</file>